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828" r:id="rId5"/>
  </p:sldMasterIdLst>
  <p:notesMasterIdLst>
    <p:notesMasterId r:id="rId10"/>
  </p:notesMasterIdLst>
  <p:handoutMasterIdLst>
    <p:handoutMasterId r:id="rId11"/>
  </p:handoutMasterIdLst>
  <p:sldIdLst>
    <p:sldId id="2147482258" r:id="rId6"/>
    <p:sldId id="2147482252" r:id="rId7"/>
    <p:sldId id="2147482257" r:id="rId8"/>
    <p:sldId id="2147482260" r:id="rId9"/>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ick Reference Guide" id="{A7C939B7-B037-4D04-B06B-4955DFF72D91}">
          <p14:sldIdLst>
            <p14:sldId id="2147482258"/>
            <p14:sldId id="2147482252"/>
            <p14:sldId id="2147482257"/>
            <p14:sldId id="2147482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5E1A13-2C40-1011-E9F5-1DB96F0E1412}" name="MaryClaire Foster" initials="MF" userId="S::maryclaire.foster@slalom.com::970808d4-f853-4f6c-ac4d-bed7699354e1" providerId="AD"/>
  <p188:author id="{B72B2FA7-2929-951F-7774-C94D54B0E051}" name="Porschica Griffith" initials="PG" userId="S::porschica.griffith@em.myflorida.com::924bb9f2-1888-40c4-a1f2-26c9c2a99ea5" providerId="AD"/>
  <p188:author id="{FFC2B0BB-1942-8346-BCA6-6A522E962020}" name="BreAnne Butterworth" initials="BB" userId="S::breanne.butterworth@slalom.com::82ef649b-e371-4efe-89cc-9820c793fc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06909-56C7-B846-AF24-4F7D35B4486F}" v="16" dt="2025-07-11T17:45:28.990"/>
    <p1510:client id="{CBE444D6-9A36-C34E-A4CC-640BCB3FEA37}" v="1" dt="2025-07-11T18:04:27.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95872" autoAdjust="0"/>
  </p:normalViewPr>
  <p:slideViewPr>
    <p:cSldViewPr snapToGrid="0">
      <p:cViewPr varScale="1">
        <p:scale>
          <a:sx n="74" d="100"/>
          <a:sy n="74" d="100"/>
        </p:scale>
        <p:origin x="2864" y="192"/>
      </p:cViewPr>
      <p:guideLst/>
    </p:cSldViewPr>
  </p:slideViewPr>
  <p:notesTextViewPr>
    <p:cViewPr>
      <p:scale>
        <a:sx n="1" d="1"/>
        <a:sy n="1" d="1"/>
      </p:scale>
      <p:origin x="0" y="0"/>
    </p:cViewPr>
  </p:notesTextViewPr>
  <p:notesViewPr>
    <p:cSldViewPr snapToGrid="0">
      <p:cViewPr>
        <p:scale>
          <a:sx n="1" d="2"/>
          <a:sy n="1" d="2"/>
        </p:scale>
        <p:origin x="4632" y="10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e Butterworth" userId="40b07c36-74f7-4280-8f52-c892e3b63312" providerId="ADAL" clId="{CBE444D6-9A36-C34E-A4CC-640BCB3FEA37}"/>
    <pc:docChg chg="addSld modSld">
      <pc:chgData name="Breanne Butterworth" userId="40b07c36-74f7-4280-8f52-c892e3b63312" providerId="ADAL" clId="{CBE444D6-9A36-C34E-A4CC-640BCB3FEA37}" dt="2025-07-11T18:04:27.703" v="0"/>
      <pc:docMkLst>
        <pc:docMk/>
      </pc:docMkLst>
      <pc:sldChg chg="add">
        <pc:chgData name="Breanne Butterworth" userId="40b07c36-74f7-4280-8f52-c892e3b63312" providerId="ADAL" clId="{CBE444D6-9A36-C34E-A4CC-640BCB3FEA37}" dt="2025-07-11T18:04:27.703" v="0"/>
        <pc:sldMkLst>
          <pc:docMk/>
          <pc:sldMk cId="1379959514" sldId="2147482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0C293-F965-27C2-5DF9-5D63A49E895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538D72B-637B-13E6-FA60-0A8B905DB5A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821FB9-464E-1A40-8944-A541BF2E9506}" type="datetimeFigureOut">
              <a:rPr lang="en-US" smtClean="0"/>
              <a:t>7/11/25</a:t>
            </a:fld>
            <a:endParaRPr lang="en-US"/>
          </a:p>
        </p:txBody>
      </p:sp>
      <p:sp>
        <p:nvSpPr>
          <p:cNvPr id="4" name="Footer Placeholder 3">
            <a:extLst>
              <a:ext uri="{FF2B5EF4-FFF2-40B4-BE49-F238E27FC236}">
                <a16:creationId xmlns:a16="http://schemas.microsoft.com/office/drawing/2014/main" id="{64D711CC-DD70-668E-ECE8-83513F3613F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B909CD-AC93-D92D-B183-A5EA4278F24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CDA668-6289-B34B-B0AF-8450DEBD9A3F}" type="slidenum">
              <a:rPr lang="en-US" smtClean="0"/>
              <a:t>‹#›</a:t>
            </a:fld>
            <a:endParaRPr lang="en-US"/>
          </a:p>
        </p:txBody>
      </p:sp>
    </p:spTree>
    <p:extLst>
      <p:ext uri="{BB962C8B-B14F-4D97-AF65-F5344CB8AC3E}">
        <p14:creationId xmlns:p14="http://schemas.microsoft.com/office/powerpoint/2010/main" val="2361155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35ACAD-D2B4-6F42-8ACE-F892600FACAF}" type="datetimeFigureOut">
              <a:rPr lang="en-US" smtClean="0"/>
              <a:t>7/11/25</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D84F51-E400-7142-A8E6-97FC9F980305}" type="slidenum">
              <a:rPr lang="en-US" smtClean="0"/>
              <a:t>‹#›</a:t>
            </a:fld>
            <a:endParaRPr lang="en-US"/>
          </a:p>
        </p:txBody>
      </p:sp>
    </p:spTree>
    <p:extLst>
      <p:ext uri="{BB962C8B-B14F-4D97-AF65-F5344CB8AC3E}">
        <p14:creationId xmlns:p14="http://schemas.microsoft.com/office/powerpoint/2010/main" val="348425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75B1-FC40-E8C5-6F06-57109FD19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B69A0-BA1A-1356-7B5D-1B3220C38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9FE77-EC7E-C6C9-3F59-012E0D0D73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7949EA-742A-173D-0908-621A4852ED28}"/>
              </a:ext>
            </a:extLst>
          </p:cNvPr>
          <p:cNvSpPr>
            <a:spLocks noGrp="1"/>
          </p:cNvSpPr>
          <p:nvPr>
            <p:ph type="sldNum" sz="quarter" idx="5"/>
          </p:nvPr>
        </p:nvSpPr>
        <p:spPr/>
        <p:txBody>
          <a:bodyPr/>
          <a:lstStyle/>
          <a:p>
            <a:pPr defTabSz="931774">
              <a:defRPr/>
            </a:pPr>
            <a:fld id="{F0D84F51-E400-7142-A8E6-97FC9F980305}" type="slidenum">
              <a:rPr lang="en-US">
                <a:solidFill>
                  <a:prstClr val="black"/>
                </a:solidFill>
                <a:latin typeface="Aptos" panose="02110004020202020204"/>
              </a:rPr>
              <a:pPr defTabSz="931774">
                <a:defRPr/>
              </a:pPr>
              <a:t>1</a:t>
            </a:fld>
            <a:endParaRPr lang="en-US">
              <a:solidFill>
                <a:prstClr val="black"/>
              </a:solidFill>
              <a:latin typeface="Aptos" panose="02110004020202020204"/>
            </a:endParaRPr>
          </a:p>
        </p:txBody>
      </p:sp>
    </p:spTree>
    <p:extLst>
      <p:ext uri="{BB962C8B-B14F-4D97-AF65-F5344CB8AC3E}">
        <p14:creationId xmlns:p14="http://schemas.microsoft.com/office/powerpoint/2010/main" val="283604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EC14-2A91-6D39-E311-4C1430ED6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62DDE-6951-60F8-14DB-29CF560B5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5A1EA-EE93-8C9E-1D6E-AEE607B948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8B35CF-48B8-B656-175D-416A33AFC823}"/>
              </a:ext>
            </a:extLst>
          </p:cNvPr>
          <p:cNvSpPr>
            <a:spLocks noGrp="1"/>
          </p:cNvSpPr>
          <p:nvPr>
            <p:ph type="sldNum" sz="quarter" idx="5"/>
          </p:nvPr>
        </p:nvSpPr>
        <p:spPr/>
        <p:txBody>
          <a:bodyPr/>
          <a:lstStyle/>
          <a:p>
            <a:fld id="{F0D84F51-E400-7142-A8E6-97FC9F980305}" type="slidenum">
              <a:rPr lang="en-US" smtClean="0"/>
              <a:t>2</a:t>
            </a:fld>
            <a:endParaRPr lang="en-US"/>
          </a:p>
        </p:txBody>
      </p:sp>
    </p:spTree>
    <p:extLst>
      <p:ext uri="{BB962C8B-B14F-4D97-AF65-F5344CB8AC3E}">
        <p14:creationId xmlns:p14="http://schemas.microsoft.com/office/powerpoint/2010/main" val="214805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B577-2423-6AC7-D626-59370B5DB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35508-542E-6B5E-A3E4-64B1473EF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29E14-B31E-4A4B-EFC8-14566F2F2D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36B489-8389-3092-51AD-515F4997EA0C}"/>
              </a:ext>
            </a:extLst>
          </p:cNvPr>
          <p:cNvSpPr>
            <a:spLocks noGrp="1"/>
          </p:cNvSpPr>
          <p:nvPr>
            <p:ph type="sldNum" sz="quarter" idx="5"/>
          </p:nvPr>
        </p:nvSpPr>
        <p:spPr/>
        <p:txBody>
          <a:bodyPr/>
          <a:lstStyle/>
          <a:p>
            <a:pPr defTabSz="931774">
              <a:defRPr/>
            </a:pPr>
            <a:fld id="{F0D84F51-E400-7142-A8E6-97FC9F980305}" type="slidenum">
              <a:rPr lang="en-US">
                <a:solidFill>
                  <a:prstClr val="black"/>
                </a:solidFill>
                <a:latin typeface="Aptos" panose="02110004020202020204"/>
              </a:rPr>
              <a:pPr defTabSz="931774">
                <a:defRPr/>
              </a:pPr>
              <a:t>3</a:t>
            </a:fld>
            <a:endParaRPr lang="en-US">
              <a:solidFill>
                <a:prstClr val="black"/>
              </a:solidFill>
              <a:latin typeface="Aptos" panose="02110004020202020204"/>
            </a:endParaRPr>
          </a:p>
        </p:txBody>
      </p:sp>
    </p:spTree>
    <p:extLst>
      <p:ext uri="{BB962C8B-B14F-4D97-AF65-F5344CB8AC3E}">
        <p14:creationId xmlns:p14="http://schemas.microsoft.com/office/powerpoint/2010/main" val="244501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B628-58FA-C75A-095D-666CCDA8F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07552-CBD8-29E8-C50B-95A30D1CE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F5184-7ABB-05E3-2944-7B6C039DDF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2A7AAE-6EE5-5F61-6608-5D719B2E9C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84F51-E400-7142-A8E6-97FC9F98030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364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o.slalom.com/field-guide" TargetMode="External"/><Relationship Id="rId2" Type="http://schemas.openxmlformats.org/officeDocument/2006/relationships/hyperlink" Target="https://twodegrees1.sharepoint.com/teams/marketing?e=1:b32776005dc247d1809b137e5f92e3a3" TargetMode="External"/><Relationship Id="rId1" Type="http://schemas.openxmlformats.org/officeDocument/2006/relationships/slideMaster" Target="../slideMasters/slideMaster1.xml"/><Relationship Id="rId4" Type="http://schemas.openxmlformats.org/officeDocument/2006/relationships/hyperlink" Target="mailto:thestudio@slalom.com"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6596-BAD4-AFD5-1D2B-F4A624082225}"/>
              </a:ext>
            </a:extLst>
          </p:cNvPr>
          <p:cNvSpPr>
            <a:spLocks noGrp="1"/>
          </p:cNvSpPr>
          <p:nvPr>
            <p:ph type="ctrTitle"/>
          </p:nvPr>
        </p:nvSpPr>
        <p:spPr>
          <a:xfrm>
            <a:off x="971550" y="6666112"/>
            <a:ext cx="5829300" cy="1590098"/>
          </a:xfrm>
        </p:spPr>
        <p:txBody>
          <a:bodyPr anchor="b"/>
          <a:lstStyle>
            <a:lvl1pPr algn="ctr">
              <a:defRPr sz="7200" baseline="0">
                <a:solidFill>
                  <a:schemeClr val="tx1"/>
                </a:solidFill>
              </a:defRPr>
            </a:lvl1pPr>
          </a:lstStyle>
          <a:p>
            <a:r>
              <a:rPr lang="en-US"/>
              <a:t>Click to edit Master title</a:t>
            </a:r>
          </a:p>
        </p:txBody>
      </p:sp>
      <p:sp>
        <p:nvSpPr>
          <p:cNvPr id="3" name="Subtitle 2">
            <a:extLst>
              <a:ext uri="{FF2B5EF4-FFF2-40B4-BE49-F238E27FC236}">
                <a16:creationId xmlns:a16="http://schemas.microsoft.com/office/drawing/2014/main" id="{20A2423E-D142-0188-FAB3-E92844F0F545}"/>
              </a:ext>
            </a:extLst>
          </p:cNvPr>
          <p:cNvSpPr>
            <a:spLocks noGrp="1"/>
          </p:cNvSpPr>
          <p:nvPr>
            <p:ph type="subTitle" idx="1"/>
          </p:nvPr>
        </p:nvSpPr>
        <p:spPr>
          <a:xfrm>
            <a:off x="971550" y="8556566"/>
            <a:ext cx="5829300" cy="665962"/>
          </a:xfrm>
          <a:prstGeom prst="rect">
            <a:avLst/>
          </a:prstGeom>
        </p:spPr>
        <p:txBody>
          <a:bodyPr/>
          <a:lstStyle>
            <a:lvl1pPr marL="0" indent="0" algn="ctr">
              <a:buNone/>
              <a:defRPr sz="2800" baseline="0">
                <a:latin typeface="Roboto" panose="02000000000000000000" pitchFamily="2" charset="0"/>
              </a:defRPr>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Tree>
    <p:extLst>
      <p:ext uri="{BB962C8B-B14F-4D97-AF65-F5344CB8AC3E}">
        <p14:creationId xmlns:p14="http://schemas.microsoft.com/office/powerpoint/2010/main" val="176516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571500" y="685799"/>
            <a:ext cx="4010025" cy="3585597"/>
          </a:xfrm>
          <a:prstGeom prst="rect">
            <a:avLst/>
          </a:prstGeom>
          <a:noFill/>
        </p:spPr>
        <p:txBody>
          <a:bodyPr wrap="square" lIns="0" tIns="0" rIns="0" bIns="0" rtlCol="0">
            <a:spAutoFit/>
          </a:bodyPr>
          <a:lstStyle/>
          <a:p>
            <a:pPr>
              <a:lnSpc>
                <a:spcPct val="100000"/>
              </a:lnSpc>
              <a:spcBef>
                <a:spcPts val="600"/>
              </a:spcBef>
              <a:buClr>
                <a:srgbClr val="CC0000"/>
              </a:buClr>
              <a:buSzPct val="110000"/>
            </a:pPr>
            <a:r>
              <a:rPr lang="en-US" sz="2000" b="0">
                <a:solidFill>
                  <a:schemeClr val="tx1"/>
                </a:solidFill>
                <a:latin typeface="Mark Pro" panose="020B0504020201010104" pitchFamily="34" charset="0"/>
                <a:cs typeface="Arial" panose="020B0604020202020204" pitchFamily="34" charset="0"/>
              </a:rPr>
              <a:t>Slalom one pager template</a:t>
            </a:r>
            <a:endParaRPr lang="en-US" sz="1200" b="0" baseline="0">
              <a:solidFill>
                <a:schemeClr val="tx1"/>
              </a:solidFill>
              <a:latin typeface="Mark Pro" panose="020B0504020201010104" pitchFamily="34" charset="0"/>
              <a:cs typeface="Arial" panose="020B0604020202020204" pitchFamily="34" charset="0"/>
            </a:endParaRPr>
          </a:p>
          <a:p>
            <a:pPr>
              <a:lnSpc>
                <a:spcPct val="100000"/>
              </a:lnSpc>
              <a:spcBef>
                <a:spcPts val="600"/>
              </a:spcBef>
              <a:buClr>
                <a:srgbClr val="CC0000"/>
              </a:buClr>
              <a:buSzPct val="110000"/>
            </a:pPr>
            <a:endParaRPr lang="en-US" sz="1200" b="0" baseline="0">
              <a:solidFill>
                <a:schemeClr val="tx1"/>
              </a:solidFill>
              <a:latin typeface="Mark Pro" panose="020B0504020201010104" pitchFamily="34" charset="0"/>
              <a:cs typeface="Arial" panose="020B0604020202020204" pitchFamily="34" charset="0"/>
            </a:endParaRPr>
          </a:p>
          <a:p>
            <a:pPr>
              <a:lnSpc>
                <a:spcPct val="100000"/>
              </a:lnSpc>
              <a:spcBef>
                <a:spcPts val="600"/>
              </a:spcBef>
              <a:buClr>
                <a:srgbClr val="CC0000"/>
              </a:buClr>
              <a:buSzPct val="110000"/>
            </a:pPr>
            <a:r>
              <a:rPr lang="en-US" sz="1200" b="0" baseline="0">
                <a:solidFill>
                  <a:schemeClr val="tx1"/>
                </a:solidFill>
                <a:latin typeface="Mark Pro" panose="020B0504020201010104" pitchFamily="34" charset="0"/>
                <a:cs typeface="Arial" panose="020B0604020202020204" pitchFamily="34" charset="0"/>
              </a:rPr>
              <a:t>The following slides are intended as a template for adding content. Use this deck as a resource, while crafting your one pager or document.</a:t>
            </a:r>
          </a:p>
          <a:p>
            <a:pPr>
              <a:lnSpc>
                <a:spcPct val="100000"/>
              </a:lnSpc>
              <a:spcBef>
                <a:spcPts val="600"/>
              </a:spcBef>
              <a:buClr>
                <a:srgbClr val="CC0000"/>
              </a:buClr>
              <a:buSzPct val="110000"/>
            </a:pPr>
            <a:endParaRPr lang="en-US" sz="1200" b="0" baseline="0">
              <a:solidFill>
                <a:schemeClr val="tx1"/>
              </a:solidFill>
              <a:latin typeface="Mark Pro" panose="020B0504020201010104" pitchFamily="34" charset="0"/>
              <a:cs typeface="Arial" panose="020B0604020202020204" pitchFamily="34" charset="0"/>
            </a:endParaRPr>
          </a:p>
          <a:p>
            <a:pPr>
              <a:lnSpc>
                <a:spcPct val="100000"/>
              </a:lnSpc>
              <a:spcBef>
                <a:spcPts val="600"/>
              </a:spcBef>
              <a:buClr>
                <a:srgbClr val="CC0000"/>
              </a:buClr>
              <a:buSzPct val="110000"/>
            </a:pPr>
            <a:r>
              <a:rPr lang="en-US" sz="1200" b="0" baseline="0">
                <a:solidFill>
                  <a:schemeClr val="tx1"/>
                </a:solidFill>
                <a:latin typeface="Mark Pro" panose="020B0504020201010104" pitchFamily="34" charset="0"/>
                <a:cs typeface="Arial" panose="020B0604020202020204" pitchFamily="34" charset="0"/>
              </a:rPr>
              <a:t>To ensure you are using the most up-to-date Slalom branded templates visit the link listed below.</a:t>
            </a:r>
          </a:p>
          <a:p>
            <a:pPr>
              <a:lnSpc>
                <a:spcPct val="100000"/>
              </a:lnSpc>
              <a:spcBef>
                <a:spcPts val="600"/>
              </a:spcBef>
              <a:buClr>
                <a:srgbClr val="CC0000"/>
              </a:buClr>
              <a:buSzPct val="110000"/>
            </a:pPr>
            <a:r>
              <a:rPr lang="en-US" sz="1200" b="0">
                <a:solidFill>
                  <a:schemeClr val="tx1"/>
                </a:solidFill>
                <a:latin typeface="Mark Pro" panose="020B0504020201010104" pitchFamily="34" charset="0"/>
                <a:cs typeface="Arial" panose="020B0604020202020204" pitchFamily="34" charset="0"/>
                <a:hlinkClick r:id="rId2"/>
              </a:rPr>
              <a:t>brand.slalom.com</a:t>
            </a:r>
            <a:endParaRPr lang="en-US" sz="1200" b="0">
              <a:solidFill>
                <a:schemeClr val="tx1"/>
              </a:solidFill>
              <a:latin typeface="Mark Pro" panose="020B0504020201010104" pitchFamily="34" charset="0"/>
              <a:cs typeface="Arial" panose="020B0604020202020204" pitchFamily="34" charset="0"/>
            </a:endParaRPr>
          </a:p>
          <a:p>
            <a:pPr>
              <a:lnSpc>
                <a:spcPct val="100000"/>
              </a:lnSpc>
              <a:spcBef>
                <a:spcPts val="600"/>
              </a:spcBef>
              <a:buClr>
                <a:srgbClr val="CC0000"/>
              </a:buClr>
              <a:buSzPct val="110000"/>
            </a:pPr>
            <a:endParaRPr lang="en-US" sz="1200" b="0">
              <a:solidFill>
                <a:schemeClr val="tx1"/>
              </a:solidFill>
              <a:latin typeface="Mark Pro" panose="020B0504020201010104" pitchFamily="34" charset="0"/>
              <a:cs typeface="Arial" panose="020B0604020202020204" pitchFamily="34" charset="0"/>
            </a:endParaRPr>
          </a:p>
          <a:p>
            <a:pPr>
              <a:lnSpc>
                <a:spcPct val="100000"/>
              </a:lnSpc>
              <a:spcBef>
                <a:spcPts val="600"/>
              </a:spcBef>
              <a:buClr>
                <a:srgbClr val="CC0000"/>
              </a:buClr>
              <a:buSzPct val="110000"/>
            </a:pPr>
            <a:r>
              <a:rPr lang="en-US" sz="1200" b="0" baseline="0">
                <a:solidFill>
                  <a:schemeClr val="tx1"/>
                </a:solidFill>
                <a:latin typeface="Mark Pro" panose="020B0504020201010104" pitchFamily="34" charset="0"/>
                <a:cs typeface="Arial" panose="020B0604020202020204" pitchFamily="34" charset="0"/>
              </a:rPr>
              <a:t>For more information on brand download the </a:t>
            </a:r>
            <a:r>
              <a:rPr lang="en-US" sz="1200" b="0" baseline="0">
                <a:solidFill>
                  <a:schemeClr val="tx1"/>
                </a:solidFill>
                <a:latin typeface="Mark Pro" panose="020B0504020201010104" pitchFamily="34" charset="0"/>
                <a:cs typeface="Arial" panose="020B0604020202020204" pitchFamily="34" charset="0"/>
                <a:hlinkClick r:id="rId3"/>
              </a:rPr>
              <a:t>Field Guide</a:t>
            </a:r>
            <a:endParaRPr lang="en-US" sz="1200" b="0" baseline="0">
              <a:solidFill>
                <a:schemeClr val="tx1"/>
              </a:solidFill>
              <a:latin typeface="Mark Pro" panose="020B05040202010101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
                <a:srgbClr val="CC0000"/>
              </a:buClr>
              <a:buSzPct val="110000"/>
              <a:buFontTx/>
              <a:buNone/>
              <a:tabLst/>
              <a:defRPr/>
            </a:pPr>
            <a:endParaRPr lang="en-US" sz="1200" b="0" baseline="0">
              <a:solidFill>
                <a:schemeClr val="tx1"/>
              </a:solidFill>
              <a:latin typeface="Mark Pro" panose="020B05040202010101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
                <a:srgbClr val="CC0000"/>
              </a:buClr>
              <a:buSzPct val="110000"/>
              <a:buFontTx/>
              <a:buNone/>
              <a:tabLst/>
              <a:defRPr/>
            </a:pPr>
            <a:r>
              <a:rPr lang="en-US" sz="1200" b="0" baseline="0">
                <a:solidFill>
                  <a:schemeClr val="tx1"/>
                </a:solidFill>
                <a:latin typeface="Mark Pro" panose="020B0504020201010104" pitchFamily="34" charset="0"/>
                <a:cs typeface="Arial" panose="020B0604020202020204" pitchFamily="34" charset="0"/>
              </a:rPr>
              <a:t>For questions about this template email: </a:t>
            </a:r>
            <a:r>
              <a:rPr lang="en-US" sz="1200" b="0" baseline="0">
                <a:solidFill>
                  <a:schemeClr val="tx1"/>
                </a:solidFill>
                <a:latin typeface="Mark Pro" panose="020B0504020201010104" pitchFamily="34" charset="0"/>
                <a:cs typeface="Arial" panose="020B0604020202020204" pitchFamily="34" charset="0"/>
                <a:hlinkClick r:id="rId4"/>
              </a:rPr>
              <a:t>thestudio@slalom.com</a:t>
            </a:r>
            <a:endParaRPr lang="en-US" sz="1200" b="0" baseline="0">
              <a:solidFill>
                <a:schemeClr val="tx1"/>
              </a:solidFill>
              <a:latin typeface="Mark Pro" panose="020B0504020201010104" pitchFamily="34" charset="0"/>
              <a:cs typeface="Arial" panose="020B0604020202020204" pitchFamily="34" charset="0"/>
            </a:endParaRPr>
          </a:p>
        </p:txBody>
      </p:sp>
    </p:spTree>
    <p:extLst>
      <p:ext uri="{BB962C8B-B14F-4D97-AF65-F5344CB8AC3E}">
        <p14:creationId xmlns:p14="http://schemas.microsoft.com/office/powerpoint/2010/main" val="219096689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675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dark">
    <p:bg>
      <p:bgRef idx="1001">
        <a:schemeClr val="bg1"/>
      </p:bgRef>
    </p:bg>
    <p:spTree>
      <p:nvGrpSpPr>
        <p:cNvPr id="1" name=""/>
        <p:cNvGrpSpPr/>
        <p:nvPr/>
      </p:nvGrpSpPr>
      <p:grpSpPr>
        <a:xfrm>
          <a:off x="0" y="0"/>
          <a:ext cx="0" cy="0"/>
          <a:chOff x="0" y="0"/>
          <a:chExt cx="0" cy="0"/>
        </a:xfrm>
      </p:grpSpPr>
      <p:sp>
        <p:nvSpPr>
          <p:cNvPr id="6" name="Text Placeholder 2"/>
          <p:cNvSpPr>
            <a:spLocks noGrp="1"/>
          </p:cNvSpPr>
          <p:nvPr>
            <p:ph type="body" sz="quarter" idx="17" hasCustomPrompt="1"/>
          </p:nvPr>
        </p:nvSpPr>
        <p:spPr>
          <a:xfrm>
            <a:off x="571500" y="685800"/>
            <a:ext cx="6812280" cy="720231"/>
          </a:xfrm>
          <a:prstGeom prst="rect">
            <a:avLst/>
          </a:prstGeom>
        </p:spPr>
        <p:txBody>
          <a:bodyPr tIns="0" bIns="0"/>
          <a:lstStyle>
            <a:lvl1pPr marL="0" indent="0">
              <a:spcBef>
                <a:spcPts val="0"/>
              </a:spcBef>
              <a:buNone/>
              <a:defRPr sz="2040" b="1" spc="-60" baseline="0">
                <a:solidFill>
                  <a:schemeClr val="tx1"/>
                </a:solidFill>
              </a:defRPr>
            </a:lvl1pPr>
            <a:lvl2pPr>
              <a:defRPr b="1"/>
            </a:lvl2pPr>
            <a:lvl3pPr>
              <a:defRPr b="1"/>
            </a:lvl3pPr>
            <a:lvl4pPr>
              <a:defRPr b="1"/>
            </a:lvl4pPr>
            <a:lvl5pPr>
              <a:defRPr b="1"/>
            </a:lvl5pPr>
          </a:lstStyle>
          <a:p>
            <a:pPr lvl="0"/>
            <a:r>
              <a:rPr lang="en-US"/>
              <a:t>Insert slide title here</a:t>
            </a:r>
            <a:endParaRPr lang="en-GB"/>
          </a:p>
        </p:txBody>
      </p:sp>
    </p:spTree>
    <p:extLst>
      <p:ext uri="{BB962C8B-B14F-4D97-AF65-F5344CB8AC3E}">
        <p14:creationId xmlns:p14="http://schemas.microsoft.com/office/powerpoint/2010/main" val="331002721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Slide">
    <p:bg>
      <p:bgRef idx="1001">
        <a:schemeClr val="bg1"/>
      </p:bgRef>
    </p:bg>
    <p:spTree>
      <p:nvGrpSpPr>
        <p:cNvPr id="1" name=""/>
        <p:cNvGrpSpPr/>
        <p:nvPr/>
      </p:nvGrpSpPr>
      <p:grpSpPr>
        <a:xfrm>
          <a:off x="0" y="0"/>
          <a:ext cx="0" cy="0"/>
          <a:chOff x="0" y="0"/>
          <a:chExt cx="0" cy="0"/>
        </a:xfrm>
      </p:grpSpPr>
      <p:sp>
        <p:nvSpPr>
          <p:cNvPr id="17" name="Text Box 3"/>
          <p:cNvSpPr txBox="1">
            <a:spLocks noChangeArrowheads="1"/>
          </p:cNvSpPr>
          <p:nvPr userDrawn="1"/>
        </p:nvSpPr>
        <p:spPr bwMode="blackWhite">
          <a:xfrm>
            <a:off x="1557062" y="9085015"/>
            <a:ext cx="4658278" cy="838681"/>
          </a:xfrm>
          <a:prstGeom prst="rect">
            <a:avLst/>
          </a:prstGeom>
          <a:noFill/>
          <a:ln w="12700">
            <a:noFill/>
            <a:miter lim="800000"/>
            <a:headEnd type="none" w="sm" len="sm"/>
            <a:tailEnd type="none" w="sm" len="sm"/>
          </a:ln>
          <a:effectLst/>
        </p:spPr>
        <p:txBody>
          <a:bodyPr wrap="square" lIns="0" tIns="67046" rIns="0" bIns="268224" anchor="b" anchorCtr="0">
            <a:spAutoFit/>
          </a:bodyPr>
          <a:lstStyle/>
          <a:p>
            <a:pPr algn="ctr" defTabSz="1340709" eaLnBrk="0" hangingPunct="0">
              <a:lnSpc>
                <a:spcPts val="1320"/>
              </a:lnSpc>
              <a:defRPr/>
            </a:pPr>
            <a:r>
              <a:rPr lang="en-US" sz="700">
                <a:solidFill>
                  <a:schemeClr val="accent5"/>
                </a:solidFill>
                <a:latin typeface="Arial" panose="020B0604020202020204" pitchFamily="34" charset="0"/>
                <a:cs typeface="Arial" panose="020B0604020202020204" pitchFamily="34" charset="0"/>
              </a:rPr>
              <a:t>© 2019 Slalom, LLC. All rights reserved. The information herein is for informational purposes only and represents the current view of Slalom, LLC. as of the date of this presentation. SLALOM MAKES NO WARRANTIES, EXPRESS, IMPLIED, OR STATUTORY, AS TO THE INFORMATION IN THIS PRESENTATION.</a:t>
            </a:r>
          </a:p>
        </p:txBody>
      </p:sp>
      <p:grpSp>
        <p:nvGrpSpPr>
          <p:cNvPr id="18" name="Group 17"/>
          <p:cNvGrpSpPr>
            <a:grpSpLocks noChangeAspect="1"/>
          </p:cNvGrpSpPr>
          <p:nvPr userDrawn="1"/>
        </p:nvGrpSpPr>
        <p:grpSpPr>
          <a:xfrm>
            <a:off x="2588332" y="4692718"/>
            <a:ext cx="2595737" cy="672965"/>
            <a:chOff x="4724400" y="3073400"/>
            <a:chExt cx="2743200" cy="711200"/>
          </a:xfrm>
          <a:solidFill>
            <a:schemeClr val="accent2"/>
          </a:solidFill>
        </p:grpSpPr>
        <p:sp>
          <p:nvSpPr>
            <p:cNvPr id="19" name="Freeform 5"/>
            <p:cNvSpPr>
              <a:spLocks/>
            </p:cNvSpPr>
            <p:nvPr/>
          </p:nvSpPr>
          <p:spPr bwMode="auto">
            <a:xfrm>
              <a:off x="5222875" y="3073400"/>
              <a:ext cx="133350" cy="698500"/>
            </a:xfrm>
            <a:custGeom>
              <a:avLst/>
              <a:gdLst>
                <a:gd name="T0" fmla="*/ 0 w 84"/>
                <a:gd name="T1" fmla="*/ 406 h 440"/>
                <a:gd name="T2" fmla="*/ 0 w 84"/>
                <a:gd name="T3" fmla="*/ 406 h 440"/>
                <a:gd name="T4" fmla="*/ 0 w 84"/>
                <a:gd name="T5" fmla="*/ 412 h 440"/>
                <a:gd name="T6" fmla="*/ 2 w 84"/>
                <a:gd name="T7" fmla="*/ 418 h 440"/>
                <a:gd name="T8" fmla="*/ 6 w 84"/>
                <a:gd name="T9" fmla="*/ 424 h 440"/>
                <a:gd name="T10" fmla="*/ 10 w 84"/>
                <a:gd name="T11" fmla="*/ 430 h 440"/>
                <a:gd name="T12" fmla="*/ 14 w 84"/>
                <a:gd name="T13" fmla="*/ 434 h 440"/>
                <a:gd name="T14" fmla="*/ 20 w 84"/>
                <a:gd name="T15" fmla="*/ 438 h 440"/>
                <a:gd name="T16" fmla="*/ 28 w 84"/>
                <a:gd name="T17" fmla="*/ 440 h 440"/>
                <a:gd name="T18" fmla="*/ 34 w 84"/>
                <a:gd name="T19" fmla="*/ 440 h 440"/>
                <a:gd name="T20" fmla="*/ 84 w 84"/>
                <a:gd name="T21" fmla="*/ 440 h 440"/>
                <a:gd name="T22" fmla="*/ 84 w 84"/>
                <a:gd name="T23" fmla="*/ 0 h 440"/>
                <a:gd name="T24" fmla="*/ 0 w 84"/>
                <a:gd name="T25" fmla="*/ 0 h 440"/>
                <a:gd name="T26" fmla="*/ 0 w 84"/>
                <a:gd name="T27" fmla="*/ 4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440">
                  <a:moveTo>
                    <a:pt x="0" y="406"/>
                  </a:moveTo>
                  <a:lnTo>
                    <a:pt x="0" y="406"/>
                  </a:lnTo>
                  <a:lnTo>
                    <a:pt x="0" y="412"/>
                  </a:lnTo>
                  <a:lnTo>
                    <a:pt x="2" y="418"/>
                  </a:lnTo>
                  <a:lnTo>
                    <a:pt x="6" y="424"/>
                  </a:lnTo>
                  <a:lnTo>
                    <a:pt x="10" y="430"/>
                  </a:lnTo>
                  <a:lnTo>
                    <a:pt x="14" y="434"/>
                  </a:lnTo>
                  <a:lnTo>
                    <a:pt x="20" y="438"/>
                  </a:lnTo>
                  <a:lnTo>
                    <a:pt x="28" y="440"/>
                  </a:lnTo>
                  <a:lnTo>
                    <a:pt x="34" y="440"/>
                  </a:lnTo>
                  <a:lnTo>
                    <a:pt x="84" y="440"/>
                  </a:lnTo>
                  <a:lnTo>
                    <a:pt x="84" y="0"/>
                  </a:lnTo>
                  <a:lnTo>
                    <a:pt x="0" y="0"/>
                  </a:lnTo>
                  <a:lnTo>
                    <a:pt x="0"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872FF"/>
                </a:solidFill>
              </a:endParaRPr>
            </a:p>
          </p:txBody>
        </p:sp>
        <p:sp>
          <p:nvSpPr>
            <p:cNvPr id="20" name="Freeform 6"/>
            <p:cNvSpPr>
              <a:spLocks noEditPoints="1"/>
            </p:cNvSpPr>
            <p:nvPr/>
          </p:nvSpPr>
          <p:spPr bwMode="auto">
            <a:xfrm>
              <a:off x="5378450" y="3257550"/>
              <a:ext cx="523875" cy="527050"/>
            </a:xfrm>
            <a:custGeom>
              <a:avLst/>
              <a:gdLst>
                <a:gd name="T0" fmla="*/ 248 w 330"/>
                <a:gd name="T1" fmla="*/ 42 h 332"/>
                <a:gd name="T2" fmla="*/ 230 w 330"/>
                <a:gd name="T3" fmla="*/ 26 h 332"/>
                <a:gd name="T4" fmla="*/ 208 w 330"/>
                <a:gd name="T5" fmla="*/ 12 h 332"/>
                <a:gd name="T6" fmla="*/ 184 w 330"/>
                <a:gd name="T7" fmla="*/ 2 h 332"/>
                <a:gd name="T8" fmla="*/ 154 w 330"/>
                <a:gd name="T9" fmla="*/ 0 h 332"/>
                <a:gd name="T10" fmla="*/ 138 w 330"/>
                <a:gd name="T11" fmla="*/ 0 h 332"/>
                <a:gd name="T12" fmla="*/ 106 w 330"/>
                <a:gd name="T13" fmla="*/ 6 h 332"/>
                <a:gd name="T14" fmla="*/ 80 w 330"/>
                <a:gd name="T15" fmla="*/ 18 h 332"/>
                <a:gd name="T16" fmla="*/ 54 w 330"/>
                <a:gd name="T17" fmla="*/ 36 h 332"/>
                <a:gd name="T18" fmla="*/ 34 w 330"/>
                <a:gd name="T19" fmla="*/ 58 h 332"/>
                <a:gd name="T20" fmla="*/ 18 w 330"/>
                <a:gd name="T21" fmla="*/ 86 h 332"/>
                <a:gd name="T22" fmla="*/ 6 w 330"/>
                <a:gd name="T23" fmla="*/ 116 h 332"/>
                <a:gd name="T24" fmla="*/ 0 w 330"/>
                <a:gd name="T25" fmla="*/ 148 h 332"/>
                <a:gd name="T26" fmla="*/ 0 w 330"/>
                <a:gd name="T27" fmla="*/ 166 h 332"/>
                <a:gd name="T28" fmla="*/ 4 w 330"/>
                <a:gd name="T29" fmla="*/ 200 h 332"/>
                <a:gd name="T30" fmla="*/ 12 w 330"/>
                <a:gd name="T31" fmla="*/ 232 h 332"/>
                <a:gd name="T32" fmla="*/ 26 w 330"/>
                <a:gd name="T33" fmla="*/ 260 h 332"/>
                <a:gd name="T34" fmla="*/ 44 w 330"/>
                <a:gd name="T35" fmla="*/ 284 h 332"/>
                <a:gd name="T36" fmla="*/ 66 w 330"/>
                <a:gd name="T37" fmla="*/ 304 h 332"/>
                <a:gd name="T38" fmla="*/ 92 w 330"/>
                <a:gd name="T39" fmla="*/ 320 h 332"/>
                <a:gd name="T40" fmla="*/ 122 w 330"/>
                <a:gd name="T41" fmla="*/ 328 h 332"/>
                <a:gd name="T42" fmla="*/ 154 w 330"/>
                <a:gd name="T43" fmla="*/ 332 h 332"/>
                <a:gd name="T44" fmla="*/ 168 w 330"/>
                <a:gd name="T45" fmla="*/ 332 h 332"/>
                <a:gd name="T46" fmla="*/ 196 w 330"/>
                <a:gd name="T47" fmla="*/ 324 h 332"/>
                <a:gd name="T48" fmla="*/ 220 w 330"/>
                <a:gd name="T49" fmla="*/ 314 h 332"/>
                <a:gd name="T50" fmla="*/ 240 w 330"/>
                <a:gd name="T51" fmla="*/ 298 h 332"/>
                <a:gd name="T52" fmla="*/ 248 w 330"/>
                <a:gd name="T53" fmla="*/ 290 h 332"/>
                <a:gd name="T54" fmla="*/ 248 w 330"/>
                <a:gd name="T55" fmla="*/ 296 h 332"/>
                <a:gd name="T56" fmla="*/ 254 w 330"/>
                <a:gd name="T57" fmla="*/ 308 h 332"/>
                <a:gd name="T58" fmla="*/ 262 w 330"/>
                <a:gd name="T59" fmla="*/ 318 h 332"/>
                <a:gd name="T60" fmla="*/ 276 w 330"/>
                <a:gd name="T61" fmla="*/ 324 h 332"/>
                <a:gd name="T62" fmla="*/ 330 w 330"/>
                <a:gd name="T63" fmla="*/ 324 h 332"/>
                <a:gd name="T64" fmla="*/ 248 w 330"/>
                <a:gd name="T65" fmla="*/ 8 h 332"/>
                <a:gd name="T66" fmla="*/ 168 w 330"/>
                <a:gd name="T67" fmla="*/ 252 h 332"/>
                <a:gd name="T68" fmla="*/ 150 w 330"/>
                <a:gd name="T69" fmla="*/ 250 h 332"/>
                <a:gd name="T70" fmla="*/ 122 w 330"/>
                <a:gd name="T71" fmla="*/ 238 h 332"/>
                <a:gd name="T72" fmla="*/ 100 w 330"/>
                <a:gd name="T73" fmla="*/ 214 h 332"/>
                <a:gd name="T74" fmla="*/ 88 w 330"/>
                <a:gd name="T75" fmla="*/ 184 h 332"/>
                <a:gd name="T76" fmla="*/ 88 w 330"/>
                <a:gd name="T77" fmla="*/ 166 h 332"/>
                <a:gd name="T78" fmla="*/ 92 w 330"/>
                <a:gd name="T79" fmla="*/ 132 h 332"/>
                <a:gd name="T80" fmla="*/ 110 w 330"/>
                <a:gd name="T81" fmla="*/ 104 h 332"/>
                <a:gd name="T82" fmla="*/ 134 w 330"/>
                <a:gd name="T83" fmla="*/ 86 h 332"/>
                <a:gd name="T84" fmla="*/ 168 w 330"/>
                <a:gd name="T85" fmla="*/ 78 h 332"/>
                <a:gd name="T86" fmla="*/ 186 w 330"/>
                <a:gd name="T87" fmla="*/ 80 h 332"/>
                <a:gd name="T88" fmla="*/ 216 w 330"/>
                <a:gd name="T89" fmla="*/ 94 h 332"/>
                <a:gd name="T90" fmla="*/ 238 w 330"/>
                <a:gd name="T91" fmla="*/ 116 h 332"/>
                <a:gd name="T92" fmla="*/ 248 w 330"/>
                <a:gd name="T93" fmla="*/ 148 h 332"/>
                <a:gd name="T94" fmla="*/ 250 w 330"/>
                <a:gd name="T95" fmla="*/ 166 h 332"/>
                <a:gd name="T96" fmla="*/ 244 w 330"/>
                <a:gd name="T97" fmla="*/ 200 h 332"/>
                <a:gd name="T98" fmla="*/ 228 w 330"/>
                <a:gd name="T99" fmla="*/ 228 h 332"/>
                <a:gd name="T100" fmla="*/ 202 w 330"/>
                <a:gd name="T101" fmla="*/ 246 h 332"/>
                <a:gd name="T102" fmla="*/ 168 w 330"/>
                <a:gd name="T103" fmla="*/ 25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0" h="332">
                  <a:moveTo>
                    <a:pt x="248" y="42"/>
                  </a:moveTo>
                  <a:lnTo>
                    <a:pt x="248" y="42"/>
                  </a:lnTo>
                  <a:lnTo>
                    <a:pt x="240" y="34"/>
                  </a:lnTo>
                  <a:lnTo>
                    <a:pt x="230" y="26"/>
                  </a:lnTo>
                  <a:lnTo>
                    <a:pt x="220" y="18"/>
                  </a:lnTo>
                  <a:lnTo>
                    <a:pt x="208" y="12"/>
                  </a:lnTo>
                  <a:lnTo>
                    <a:pt x="196" y="6"/>
                  </a:lnTo>
                  <a:lnTo>
                    <a:pt x="184" y="2"/>
                  </a:lnTo>
                  <a:lnTo>
                    <a:pt x="168" y="0"/>
                  </a:lnTo>
                  <a:lnTo>
                    <a:pt x="154" y="0"/>
                  </a:lnTo>
                  <a:lnTo>
                    <a:pt x="154" y="0"/>
                  </a:lnTo>
                  <a:lnTo>
                    <a:pt x="138" y="0"/>
                  </a:lnTo>
                  <a:lnTo>
                    <a:pt x="122" y="2"/>
                  </a:lnTo>
                  <a:lnTo>
                    <a:pt x="106" y="6"/>
                  </a:lnTo>
                  <a:lnTo>
                    <a:pt x="92" y="12"/>
                  </a:lnTo>
                  <a:lnTo>
                    <a:pt x="80" y="18"/>
                  </a:lnTo>
                  <a:lnTo>
                    <a:pt x="66" y="28"/>
                  </a:lnTo>
                  <a:lnTo>
                    <a:pt x="54" y="36"/>
                  </a:lnTo>
                  <a:lnTo>
                    <a:pt x="44" y="48"/>
                  </a:lnTo>
                  <a:lnTo>
                    <a:pt x="34" y="58"/>
                  </a:lnTo>
                  <a:lnTo>
                    <a:pt x="26" y="72"/>
                  </a:lnTo>
                  <a:lnTo>
                    <a:pt x="18" y="86"/>
                  </a:lnTo>
                  <a:lnTo>
                    <a:pt x="12" y="100"/>
                  </a:lnTo>
                  <a:lnTo>
                    <a:pt x="6" y="116"/>
                  </a:lnTo>
                  <a:lnTo>
                    <a:pt x="4" y="132"/>
                  </a:lnTo>
                  <a:lnTo>
                    <a:pt x="0" y="148"/>
                  </a:lnTo>
                  <a:lnTo>
                    <a:pt x="0" y="166"/>
                  </a:lnTo>
                  <a:lnTo>
                    <a:pt x="0" y="166"/>
                  </a:lnTo>
                  <a:lnTo>
                    <a:pt x="0" y="184"/>
                  </a:lnTo>
                  <a:lnTo>
                    <a:pt x="4" y="200"/>
                  </a:lnTo>
                  <a:lnTo>
                    <a:pt x="6" y="216"/>
                  </a:lnTo>
                  <a:lnTo>
                    <a:pt x="12" y="232"/>
                  </a:lnTo>
                  <a:lnTo>
                    <a:pt x="18" y="246"/>
                  </a:lnTo>
                  <a:lnTo>
                    <a:pt x="26" y="260"/>
                  </a:lnTo>
                  <a:lnTo>
                    <a:pt x="34" y="272"/>
                  </a:lnTo>
                  <a:lnTo>
                    <a:pt x="44" y="284"/>
                  </a:lnTo>
                  <a:lnTo>
                    <a:pt x="54" y="294"/>
                  </a:lnTo>
                  <a:lnTo>
                    <a:pt x="66" y="304"/>
                  </a:lnTo>
                  <a:lnTo>
                    <a:pt x="80" y="312"/>
                  </a:lnTo>
                  <a:lnTo>
                    <a:pt x="92" y="320"/>
                  </a:lnTo>
                  <a:lnTo>
                    <a:pt x="106" y="324"/>
                  </a:lnTo>
                  <a:lnTo>
                    <a:pt x="122" y="328"/>
                  </a:lnTo>
                  <a:lnTo>
                    <a:pt x="138" y="332"/>
                  </a:lnTo>
                  <a:lnTo>
                    <a:pt x="154" y="332"/>
                  </a:lnTo>
                  <a:lnTo>
                    <a:pt x="154" y="332"/>
                  </a:lnTo>
                  <a:lnTo>
                    <a:pt x="168" y="332"/>
                  </a:lnTo>
                  <a:lnTo>
                    <a:pt x="184" y="328"/>
                  </a:lnTo>
                  <a:lnTo>
                    <a:pt x="196" y="324"/>
                  </a:lnTo>
                  <a:lnTo>
                    <a:pt x="208" y="320"/>
                  </a:lnTo>
                  <a:lnTo>
                    <a:pt x="220" y="314"/>
                  </a:lnTo>
                  <a:lnTo>
                    <a:pt x="230" y="306"/>
                  </a:lnTo>
                  <a:lnTo>
                    <a:pt x="240" y="298"/>
                  </a:lnTo>
                  <a:lnTo>
                    <a:pt x="248" y="288"/>
                  </a:lnTo>
                  <a:lnTo>
                    <a:pt x="248" y="290"/>
                  </a:lnTo>
                  <a:lnTo>
                    <a:pt x="248" y="290"/>
                  </a:lnTo>
                  <a:lnTo>
                    <a:pt x="248" y="296"/>
                  </a:lnTo>
                  <a:lnTo>
                    <a:pt x="250" y="302"/>
                  </a:lnTo>
                  <a:lnTo>
                    <a:pt x="254" y="308"/>
                  </a:lnTo>
                  <a:lnTo>
                    <a:pt x="258" y="314"/>
                  </a:lnTo>
                  <a:lnTo>
                    <a:pt x="262" y="318"/>
                  </a:lnTo>
                  <a:lnTo>
                    <a:pt x="268" y="322"/>
                  </a:lnTo>
                  <a:lnTo>
                    <a:pt x="276" y="324"/>
                  </a:lnTo>
                  <a:lnTo>
                    <a:pt x="282" y="324"/>
                  </a:lnTo>
                  <a:lnTo>
                    <a:pt x="330" y="324"/>
                  </a:lnTo>
                  <a:lnTo>
                    <a:pt x="330" y="8"/>
                  </a:lnTo>
                  <a:lnTo>
                    <a:pt x="248" y="8"/>
                  </a:lnTo>
                  <a:lnTo>
                    <a:pt x="248" y="42"/>
                  </a:lnTo>
                  <a:close/>
                  <a:moveTo>
                    <a:pt x="168" y="252"/>
                  </a:moveTo>
                  <a:lnTo>
                    <a:pt x="168" y="252"/>
                  </a:lnTo>
                  <a:lnTo>
                    <a:pt x="150" y="250"/>
                  </a:lnTo>
                  <a:lnTo>
                    <a:pt x="134" y="246"/>
                  </a:lnTo>
                  <a:lnTo>
                    <a:pt x="122" y="238"/>
                  </a:lnTo>
                  <a:lnTo>
                    <a:pt x="110" y="228"/>
                  </a:lnTo>
                  <a:lnTo>
                    <a:pt x="100" y="214"/>
                  </a:lnTo>
                  <a:lnTo>
                    <a:pt x="92" y="200"/>
                  </a:lnTo>
                  <a:lnTo>
                    <a:pt x="88" y="184"/>
                  </a:lnTo>
                  <a:lnTo>
                    <a:pt x="88" y="166"/>
                  </a:lnTo>
                  <a:lnTo>
                    <a:pt x="88" y="166"/>
                  </a:lnTo>
                  <a:lnTo>
                    <a:pt x="88" y="148"/>
                  </a:lnTo>
                  <a:lnTo>
                    <a:pt x="92" y="132"/>
                  </a:lnTo>
                  <a:lnTo>
                    <a:pt x="100" y="116"/>
                  </a:lnTo>
                  <a:lnTo>
                    <a:pt x="110" y="104"/>
                  </a:lnTo>
                  <a:lnTo>
                    <a:pt x="122" y="94"/>
                  </a:lnTo>
                  <a:lnTo>
                    <a:pt x="134" y="86"/>
                  </a:lnTo>
                  <a:lnTo>
                    <a:pt x="150" y="80"/>
                  </a:lnTo>
                  <a:lnTo>
                    <a:pt x="168" y="78"/>
                  </a:lnTo>
                  <a:lnTo>
                    <a:pt x="168" y="78"/>
                  </a:lnTo>
                  <a:lnTo>
                    <a:pt x="186" y="80"/>
                  </a:lnTo>
                  <a:lnTo>
                    <a:pt x="202" y="86"/>
                  </a:lnTo>
                  <a:lnTo>
                    <a:pt x="216" y="94"/>
                  </a:lnTo>
                  <a:lnTo>
                    <a:pt x="228" y="104"/>
                  </a:lnTo>
                  <a:lnTo>
                    <a:pt x="238" y="116"/>
                  </a:lnTo>
                  <a:lnTo>
                    <a:pt x="244" y="132"/>
                  </a:lnTo>
                  <a:lnTo>
                    <a:pt x="248" y="148"/>
                  </a:lnTo>
                  <a:lnTo>
                    <a:pt x="250" y="166"/>
                  </a:lnTo>
                  <a:lnTo>
                    <a:pt x="250" y="166"/>
                  </a:lnTo>
                  <a:lnTo>
                    <a:pt x="248" y="184"/>
                  </a:lnTo>
                  <a:lnTo>
                    <a:pt x="244" y="200"/>
                  </a:lnTo>
                  <a:lnTo>
                    <a:pt x="238" y="216"/>
                  </a:lnTo>
                  <a:lnTo>
                    <a:pt x="228" y="228"/>
                  </a:lnTo>
                  <a:lnTo>
                    <a:pt x="216" y="238"/>
                  </a:lnTo>
                  <a:lnTo>
                    <a:pt x="202" y="246"/>
                  </a:lnTo>
                  <a:lnTo>
                    <a:pt x="186" y="252"/>
                  </a:lnTo>
                  <a:lnTo>
                    <a:pt x="168" y="252"/>
                  </a:lnTo>
                  <a:lnTo>
                    <a:pt x="168"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872FF"/>
                </a:solidFill>
              </a:endParaRPr>
            </a:p>
          </p:txBody>
        </p:sp>
        <p:sp>
          <p:nvSpPr>
            <p:cNvPr id="21" name="Freeform 7"/>
            <p:cNvSpPr>
              <a:spLocks/>
            </p:cNvSpPr>
            <p:nvPr/>
          </p:nvSpPr>
          <p:spPr bwMode="auto">
            <a:xfrm>
              <a:off x="5937250" y="3073400"/>
              <a:ext cx="136525" cy="698500"/>
            </a:xfrm>
            <a:custGeom>
              <a:avLst/>
              <a:gdLst>
                <a:gd name="T0" fmla="*/ 0 w 86"/>
                <a:gd name="T1" fmla="*/ 406 h 440"/>
                <a:gd name="T2" fmla="*/ 0 w 86"/>
                <a:gd name="T3" fmla="*/ 406 h 440"/>
                <a:gd name="T4" fmla="*/ 2 w 86"/>
                <a:gd name="T5" fmla="*/ 412 h 440"/>
                <a:gd name="T6" fmla="*/ 4 w 86"/>
                <a:gd name="T7" fmla="*/ 418 h 440"/>
                <a:gd name="T8" fmla="*/ 6 w 86"/>
                <a:gd name="T9" fmla="*/ 424 h 440"/>
                <a:gd name="T10" fmla="*/ 12 w 86"/>
                <a:gd name="T11" fmla="*/ 430 h 440"/>
                <a:gd name="T12" fmla="*/ 16 w 86"/>
                <a:gd name="T13" fmla="*/ 434 h 440"/>
                <a:gd name="T14" fmla="*/ 22 w 86"/>
                <a:gd name="T15" fmla="*/ 438 h 440"/>
                <a:gd name="T16" fmla="*/ 28 w 86"/>
                <a:gd name="T17" fmla="*/ 440 h 440"/>
                <a:gd name="T18" fmla="*/ 36 w 86"/>
                <a:gd name="T19" fmla="*/ 440 h 440"/>
                <a:gd name="T20" fmla="*/ 86 w 86"/>
                <a:gd name="T21" fmla="*/ 440 h 440"/>
                <a:gd name="T22" fmla="*/ 86 w 86"/>
                <a:gd name="T23" fmla="*/ 0 h 440"/>
                <a:gd name="T24" fmla="*/ 0 w 86"/>
                <a:gd name="T25" fmla="*/ 0 h 440"/>
                <a:gd name="T26" fmla="*/ 0 w 86"/>
                <a:gd name="T27" fmla="*/ 4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440">
                  <a:moveTo>
                    <a:pt x="0" y="406"/>
                  </a:moveTo>
                  <a:lnTo>
                    <a:pt x="0" y="406"/>
                  </a:lnTo>
                  <a:lnTo>
                    <a:pt x="2" y="412"/>
                  </a:lnTo>
                  <a:lnTo>
                    <a:pt x="4" y="418"/>
                  </a:lnTo>
                  <a:lnTo>
                    <a:pt x="6" y="424"/>
                  </a:lnTo>
                  <a:lnTo>
                    <a:pt x="12" y="430"/>
                  </a:lnTo>
                  <a:lnTo>
                    <a:pt x="16" y="434"/>
                  </a:lnTo>
                  <a:lnTo>
                    <a:pt x="22" y="438"/>
                  </a:lnTo>
                  <a:lnTo>
                    <a:pt x="28" y="440"/>
                  </a:lnTo>
                  <a:lnTo>
                    <a:pt x="36" y="440"/>
                  </a:lnTo>
                  <a:lnTo>
                    <a:pt x="86" y="440"/>
                  </a:lnTo>
                  <a:lnTo>
                    <a:pt x="86" y="0"/>
                  </a:lnTo>
                  <a:lnTo>
                    <a:pt x="0" y="0"/>
                  </a:lnTo>
                  <a:lnTo>
                    <a:pt x="0"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872FF"/>
                </a:solidFill>
              </a:endParaRPr>
            </a:p>
          </p:txBody>
        </p:sp>
        <p:sp>
          <p:nvSpPr>
            <p:cNvPr id="22" name="Freeform 8"/>
            <p:cNvSpPr>
              <a:spLocks noEditPoints="1"/>
            </p:cNvSpPr>
            <p:nvPr/>
          </p:nvSpPr>
          <p:spPr bwMode="auto">
            <a:xfrm>
              <a:off x="6096000" y="3257550"/>
              <a:ext cx="539750" cy="527050"/>
            </a:xfrm>
            <a:custGeom>
              <a:avLst/>
              <a:gdLst>
                <a:gd name="T0" fmla="*/ 170 w 340"/>
                <a:gd name="T1" fmla="*/ 0 h 332"/>
                <a:gd name="T2" fmla="*/ 134 w 340"/>
                <a:gd name="T3" fmla="*/ 2 h 332"/>
                <a:gd name="T4" fmla="*/ 102 w 340"/>
                <a:gd name="T5" fmla="*/ 12 h 332"/>
                <a:gd name="T6" fmla="*/ 72 w 340"/>
                <a:gd name="T7" fmla="*/ 26 h 332"/>
                <a:gd name="T8" fmla="*/ 48 w 340"/>
                <a:gd name="T9" fmla="*/ 46 h 332"/>
                <a:gd name="T10" fmla="*/ 28 w 340"/>
                <a:gd name="T11" fmla="*/ 72 h 332"/>
                <a:gd name="T12" fmla="*/ 12 w 340"/>
                <a:gd name="T13" fmla="*/ 100 h 332"/>
                <a:gd name="T14" fmla="*/ 2 w 340"/>
                <a:gd name="T15" fmla="*/ 132 h 332"/>
                <a:gd name="T16" fmla="*/ 0 w 340"/>
                <a:gd name="T17" fmla="*/ 166 h 332"/>
                <a:gd name="T18" fmla="*/ 0 w 340"/>
                <a:gd name="T19" fmla="*/ 184 h 332"/>
                <a:gd name="T20" fmla="*/ 6 w 340"/>
                <a:gd name="T21" fmla="*/ 216 h 332"/>
                <a:gd name="T22" fmla="*/ 20 w 340"/>
                <a:gd name="T23" fmla="*/ 246 h 332"/>
                <a:gd name="T24" fmla="*/ 38 w 340"/>
                <a:gd name="T25" fmla="*/ 272 h 332"/>
                <a:gd name="T26" fmla="*/ 60 w 340"/>
                <a:gd name="T27" fmla="*/ 296 h 332"/>
                <a:gd name="T28" fmla="*/ 86 w 340"/>
                <a:gd name="T29" fmla="*/ 312 h 332"/>
                <a:gd name="T30" fmla="*/ 118 w 340"/>
                <a:gd name="T31" fmla="*/ 324 h 332"/>
                <a:gd name="T32" fmla="*/ 152 w 340"/>
                <a:gd name="T33" fmla="*/ 332 h 332"/>
                <a:gd name="T34" fmla="*/ 170 w 340"/>
                <a:gd name="T35" fmla="*/ 332 h 332"/>
                <a:gd name="T36" fmla="*/ 206 w 340"/>
                <a:gd name="T37" fmla="*/ 328 h 332"/>
                <a:gd name="T38" fmla="*/ 238 w 340"/>
                <a:gd name="T39" fmla="*/ 320 h 332"/>
                <a:gd name="T40" fmla="*/ 268 w 340"/>
                <a:gd name="T41" fmla="*/ 304 h 332"/>
                <a:gd name="T42" fmla="*/ 292 w 340"/>
                <a:gd name="T43" fmla="*/ 284 h 332"/>
                <a:gd name="T44" fmla="*/ 312 w 340"/>
                <a:gd name="T45" fmla="*/ 260 h 332"/>
                <a:gd name="T46" fmla="*/ 328 w 340"/>
                <a:gd name="T47" fmla="*/ 232 h 332"/>
                <a:gd name="T48" fmla="*/ 338 w 340"/>
                <a:gd name="T49" fmla="*/ 200 h 332"/>
                <a:gd name="T50" fmla="*/ 340 w 340"/>
                <a:gd name="T51" fmla="*/ 166 h 332"/>
                <a:gd name="T52" fmla="*/ 340 w 340"/>
                <a:gd name="T53" fmla="*/ 148 h 332"/>
                <a:gd name="T54" fmla="*/ 334 w 340"/>
                <a:gd name="T55" fmla="*/ 116 h 332"/>
                <a:gd name="T56" fmla="*/ 322 w 340"/>
                <a:gd name="T57" fmla="*/ 84 h 332"/>
                <a:gd name="T58" fmla="*/ 304 w 340"/>
                <a:gd name="T59" fmla="*/ 58 h 332"/>
                <a:gd name="T60" fmla="*/ 280 w 340"/>
                <a:gd name="T61" fmla="*/ 36 h 332"/>
                <a:gd name="T62" fmla="*/ 254 w 340"/>
                <a:gd name="T63" fmla="*/ 18 h 332"/>
                <a:gd name="T64" fmla="*/ 222 w 340"/>
                <a:gd name="T65" fmla="*/ 6 h 332"/>
                <a:gd name="T66" fmla="*/ 188 w 340"/>
                <a:gd name="T67" fmla="*/ 0 h 332"/>
                <a:gd name="T68" fmla="*/ 170 w 340"/>
                <a:gd name="T69" fmla="*/ 0 h 332"/>
                <a:gd name="T70" fmla="*/ 170 w 340"/>
                <a:gd name="T71" fmla="*/ 252 h 332"/>
                <a:gd name="T72" fmla="*/ 136 w 340"/>
                <a:gd name="T73" fmla="*/ 246 h 332"/>
                <a:gd name="T74" fmla="*/ 110 w 340"/>
                <a:gd name="T75" fmla="*/ 228 h 332"/>
                <a:gd name="T76" fmla="*/ 92 w 340"/>
                <a:gd name="T77" fmla="*/ 200 h 332"/>
                <a:gd name="T78" fmla="*/ 86 w 340"/>
                <a:gd name="T79" fmla="*/ 166 h 332"/>
                <a:gd name="T80" fmla="*/ 88 w 340"/>
                <a:gd name="T81" fmla="*/ 148 h 332"/>
                <a:gd name="T82" fmla="*/ 100 w 340"/>
                <a:gd name="T83" fmla="*/ 116 h 332"/>
                <a:gd name="T84" fmla="*/ 122 w 340"/>
                <a:gd name="T85" fmla="*/ 92 h 332"/>
                <a:gd name="T86" fmla="*/ 152 w 340"/>
                <a:gd name="T87" fmla="*/ 80 h 332"/>
                <a:gd name="T88" fmla="*/ 170 w 340"/>
                <a:gd name="T89" fmla="*/ 78 h 332"/>
                <a:gd name="T90" fmla="*/ 204 w 340"/>
                <a:gd name="T91" fmla="*/ 86 h 332"/>
                <a:gd name="T92" fmla="*/ 230 w 340"/>
                <a:gd name="T93" fmla="*/ 102 h 332"/>
                <a:gd name="T94" fmla="*/ 248 w 340"/>
                <a:gd name="T95" fmla="*/ 130 h 332"/>
                <a:gd name="T96" fmla="*/ 254 w 340"/>
                <a:gd name="T97" fmla="*/ 166 h 332"/>
                <a:gd name="T98" fmla="*/ 252 w 340"/>
                <a:gd name="T99" fmla="*/ 184 h 332"/>
                <a:gd name="T100" fmla="*/ 240 w 340"/>
                <a:gd name="T101" fmla="*/ 216 h 332"/>
                <a:gd name="T102" fmla="*/ 218 w 340"/>
                <a:gd name="T103" fmla="*/ 238 h 332"/>
                <a:gd name="T104" fmla="*/ 188 w 340"/>
                <a:gd name="T105" fmla="*/ 252 h 332"/>
                <a:gd name="T106" fmla="*/ 170 w 340"/>
                <a:gd name="T107" fmla="*/ 25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 h="332">
                  <a:moveTo>
                    <a:pt x="170" y="0"/>
                  </a:moveTo>
                  <a:lnTo>
                    <a:pt x="170" y="0"/>
                  </a:lnTo>
                  <a:lnTo>
                    <a:pt x="152" y="0"/>
                  </a:lnTo>
                  <a:lnTo>
                    <a:pt x="134" y="2"/>
                  </a:lnTo>
                  <a:lnTo>
                    <a:pt x="118" y="6"/>
                  </a:lnTo>
                  <a:lnTo>
                    <a:pt x="102" y="12"/>
                  </a:lnTo>
                  <a:lnTo>
                    <a:pt x="86" y="18"/>
                  </a:lnTo>
                  <a:lnTo>
                    <a:pt x="72" y="26"/>
                  </a:lnTo>
                  <a:lnTo>
                    <a:pt x="60" y="36"/>
                  </a:lnTo>
                  <a:lnTo>
                    <a:pt x="48" y="46"/>
                  </a:lnTo>
                  <a:lnTo>
                    <a:pt x="38" y="58"/>
                  </a:lnTo>
                  <a:lnTo>
                    <a:pt x="28" y="72"/>
                  </a:lnTo>
                  <a:lnTo>
                    <a:pt x="20" y="84"/>
                  </a:lnTo>
                  <a:lnTo>
                    <a:pt x="12" y="100"/>
                  </a:lnTo>
                  <a:lnTo>
                    <a:pt x="6" y="116"/>
                  </a:lnTo>
                  <a:lnTo>
                    <a:pt x="2" y="132"/>
                  </a:lnTo>
                  <a:lnTo>
                    <a:pt x="0" y="148"/>
                  </a:lnTo>
                  <a:lnTo>
                    <a:pt x="0" y="166"/>
                  </a:lnTo>
                  <a:lnTo>
                    <a:pt x="0" y="166"/>
                  </a:lnTo>
                  <a:lnTo>
                    <a:pt x="0" y="184"/>
                  </a:lnTo>
                  <a:lnTo>
                    <a:pt x="2" y="200"/>
                  </a:lnTo>
                  <a:lnTo>
                    <a:pt x="6" y="216"/>
                  </a:lnTo>
                  <a:lnTo>
                    <a:pt x="12" y="232"/>
                  </a:lnTo>
                  <a:lnTo>
                    <a:pt x="20" y="246"/>
                  </a:lnTo>
                  <a:lnTo>
                    <a:pt x="28" y="260"/>
                  </a:lnTo>
                  <a:lnTo>
                    <a:pt x="38" y="272"/>
                  </a:lnTo>
                  <a:lnTo>
                    <a:pt x="48" y="284"/>
                  </a:lnTo>
                  <a:lnTo>
                    <a:pt x="60" y="296"/>
                  </a:lnTo>
                  <a:lnTo>
                    <a:pt x="72" y="304"/>
                  </a:lnTo>
                  <a:lnTo>
                    <a:pt x="86" y="312"/>
                  </a:lnTo>
                  <a:lnTo>
                    <a:pt x="102" y="320"/>
                  </a:lnTo>
                  <a:lnTo>
                    <a:pt x="118" y="324"/>
                  </a:lnTo>
                  <a:lnTo>
                    <a:pt x="134" y="328"/>
                  </a:lnTo>
                  <a:lnTo>
                    <a:pt x="152" y="332"/>
                  </a:lnTo>
                  <a:lnTo>
                    <a:pt x="170" y="332"/>
                  </a:lnTo>
                  <a:lnTo>
                    <a:pt x="170" y="332"/>
                  </a:lnTo>
                  <a:lnTo>
                    <a:pt x="188" y="332"/>
                  </a:lnTo>
                  <a:lnTo>
                    <a:pt x="206" y="328"/>
                  </a:lnTo>
                  <a:lnTo>
                    <a:pt x="222" y="324"/>
                  </a:lnTo>
                  <a:lnTo>
                    <a:pt x="238" y="320"/>
                  </a:lnTo>
                  <a:lnTo>
                    <a:pt x="254" y="312"/>
                  </a:lnTo>
                  <a:lnTo>
                    <a:pt x="268" y="304"/>
                  </a:lnTo>
                  <a:lnTo>
                    <a:pt x="280" y="296"/>
                  </a:lnTo>
                  <a:lnTo>
                    <a:pt x="292" y="284"/>
                  </a:lnTo>
                  <a:lnTo>
                    <a:pt x="304" y="272"/>
                  </a:lnTo>
                  <a:lnTo>
                    <a:pt x="312" y="260"/>
                  </a:lnTo>
                  <a:lnTo>
                    <a:pt x="322" y="246"/>
                  </a:lnTo>
                  <a:lnTo>
                    <a:pt x="328" y="232"/>
                  </a:lnTo>
                  <a:lnTo>
                    <a:pt x="334" y="216"/>
                  </a:lnTo>
                  <a:lnTo>
                    <a:pt x="338" y="200"/>
                  </a:lnTo>
                  <a:lnTo>
                    <a:pt x="340" y="184"/>
                  </a:lnTo>
                  <a:lnTo>
                    <a:pt x="340" y="166"/>
                  </a:lnTo>
                  <a:lnTo>
                    <a:pt x="340" y="166"/>
                  </a:lnTo>
                  <a:lnTo>
                    <a:pt x="340" y="148"/>
                  </a:lnTo>
                  <a:lnTo>
                    <a:pt x="338" y="132"/>
                  </a:lnTo>
                  <a:lnTo>
                    <a:pt x="334" y="116"/>
                  </a:lnTo>
                  <a:lnTo>
                    <a:pt x="328" y="100"/>
                  </a:lnTo>
                  <a:lnTo>
                    <a:pt x="322" y="84"/>
                  </a:lnTo>
                  <a:lnTo>
                    <a:pt x="312" y="72"/>
                  </a:lnTo>
                  <a:lnTo>
                    <a:pt x="304" y="58"/>
                  </a:lnTo>
                  <a:lnTo>
                    <a:pt x="292" y="46"/>
                  </a:lnTo>
                  <a:lnTo>
                    <a:pt x="280" y="36"/>
                  </a:lnTo>
                  <a:lnTo>
                    <a:pt x="268" y="26"/>
                  </a:lnTo>
                  <a:lnTo>
                    <a:pt x="254" y="18"/>
                  </a:lnTo>
                  <a:lnTo>
                    <a:pt x="238" y="12"/>
                  </a:lnTo>
                  <a:lnTo>
                    <a:pt x="222" y="6"/>
                  </a:lnTo>
                  <a:lnTo>
                    <a:pt x="206" y="2"/>
                  </a:lnTo>
                  <a:lnTo>
                    <a:pt x="188" y="0"/>
                  </a:lnTo>
                  <a:lnTo>
                    <a:pt x="170" y="0"/>
                  </a:lnTo>
                  <a:lnTo>
                    <a:pt x="170" y="0"/>
                  </a:lnTo>
                  <a:close/>
                  <a:moveTo>
                    <a:pt x="170" y="252"/>
                  </a:moveTo>
                  <a:lnTo>
                    <a:pt x="170" y="252"/>
                  </a:lnTo>
                  <a:lnTo>
                    <a:pt x="152" y="252"/>
                  </a:lnTo>
                  <a:lnTo>
                    <a:pt x="136" y="246"/>
                  </a:lnTo>
                  <a:lnTo>
                    <a:pt x="122" y="238"/>
                  </a:lnTo>
                  <a:lnTo>
                    <a:pt x="110" y="228"/>
                  </a:lnTo>
                  <a:lnTo>
                    <a:pt x="100" y="216"/>
                  </a:lnTo>
                  <a:lnTo>
                    <a:pt x="92" y="200"/>
                  </a:lnTo>
                  <a:lnTo>
                    <a:pt x="88" y="184"/>
                  </a:lnTo>
                  <a:lnTo>
                    <a:pt x="86" y="166"/>
                  </a:lnTo>
                  <a:lnTo>
                    <a:pt x="86" y="166"/>
                  </a:lnTo>
                  <a:lnTo>
                    <a:pt x="88" y="148"/>
                  </a:lnTo>
                  <a:lnTo>
                    <a:pt x="92" y="130"/>
                  </a:lnTo>
                  <a:lnTo>
                    <a:pt x="100" y="116"/>
                  </a:lnTo>
                  <a:lnTo>
                    <a:pt x="110" y="102"/>
                  </a:lnTo>
                  <a:lnTo>
                    <a:pt x="122" y="92"/>
                  </a:lnTo>
                  <a:lnTo>
                    <a:pt x="136" y="86"/>
                  </a:lnTo>
                  <a:lnTo>
                    <a:pt x="152" y="80"/>
                  </a:lnTo>
                  <a:lnTo>
                    <a:pt x="170" y="78"/>
                  </a:lnTo>
                  <a:lnTo>
                    <a:pt x="170" y="78"/>
                  </a:lnTo>
                  <a:lnTo>
                    <a:pt x="188" y="80"/>
                  </a:lnTo>
                  <a:lnTo>
                    <a:pt x="204" y="86"/>
                  </a:lnTo>
                  <a:lnTo>
                    <a:pt x="218" y="92"/>
                  </a:lnTo>
                  <a:lnTo>
                    <a:pt x="230" y="102"/>
                  </a:lnTo>
                  <a:lnTo>
                    <a:pt x="240" y="116"/>
                  </a:lnTo>
                  <a:lnTo>
                    <a:pt x="248" y="130"/>
                  </a:lnTo>
                  <a:lnTo>
                    <a:pt x="252" y="148"/>
                  </a:lnTo>
                  <a:lnTo>
                    <a:pt x="254" y="166"/>
                  </a:lnTo>
                  <a:lnTo>
                    <a:pt x="254" y="166"/>
                  </a:lnTo>
                  <a:lnTo>
                    <a:pt x="252" y="184"/>
                  </a:lnTo>
                  <a:lnTo>
                    <a:pt x="248" y="200"/>
                  </a:lnTo>
                  <a:lnTo>
                    <a:pt x="240" y="216"/>
                  </a:lnTo>
                  <a:lnTo>
                    <a:pt x="230" y="228"/>
                  </a:lnTo>
                  <a:lnTo>
                    <a:pt x="218" y="238"/>
                  </a:lnTo>
                  <a:lnTo>
                    <a:pt x="204" y="246"/>
                  </a:lnTo>
                  <a:lnTo>
                    <a:pt x="188" y="252"/>
                  </a:lnTo>
                  <a:lnTo>
                    <a:pt x="170" y="252"/>
                  </a:lnTo>
                  <a:lnTo>
                    <a:pt x="170"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872FF"/>
                </a:solidFill>
              </a:endParaRPr>
            </a:p>
          </p:txBody>
        </p:sp>
        <p:sp>
          <p:nvSpPr>
            <p:cNvPr id="23" name="Freeform 9"/>
            <p:cNvSpPr>
              <a:spLocks/>
            </p:cNvSpPr>
            <p:nvPr/>
          </p:nvSpPr>
          <p:spPr bwMode="auto">
            <a:xfrm>
              <a:off x="6654800" y="3257550"/>
              <a:ext cx="812800" cy="514350"/>
            </a:xfrm>
            <a:custGeom>
              <a:avLst/>
              <a:gdLst>
                <a:gd name="T0" fmla="*/ 388 w 512"/>
                <a:gd name="T1" fmla="*/ 0 h 324"/>
                <a:gd name="T2" fmla="*/ 356 w 512"/>
                <a:gd name="T3" fmla="*/ 2 h 324"/>
                <a:gd name="T4" fmla="*/ 328 w 512"/>
                <a:gd name="T5" fmla="*/ 12 h 324"/>
                <a:gd name="T6" fmla="*/ 302 w 512"/>
                <a:gd name="T7" fmla="*/ 28 h 324"/>
                <a:gd name="T8" fmla="*/ 280 w 512"/>
                <a:gd name="T9" fmla="*/ 54 h 324"/>
                <a:gd name="T10" fmla="*/ 272 w 512"/>
                <a:gd name="T11" fmla="*/ 42 h 324"/>
                <a:gd name="T12" fmla="*/ 250 w 512"/>
                <a:gd name="T13" fmla="*/ 22 h 324"/>
                <a:gd name="T14" fmla="*/ 224 w 512"/>
                <a:gd name="T15" fmla="*/ 8 h 324"/>
                <a:gd name="T16" fmla="*/ 192 w 512"/>
                <a:gd name="T17" fmla="*/ 0 h 324"/>
                <a:gd name="T18" fmla="*/ 176 w 512"/>
                <a:gd name="T19" fmla="*/ 0 h 324"/>
                <a:gd name="T20" fmla="*/ 150 w 512"/>
                <a:gd name="T21" fmla="*/ 2 h 324"/>
                <a:gd name="T22" fmla="*/ 124 w 512"/>
                <a:gd name="T23" fmla="*/ 10 h 324"/>
                <a:gd name="T24" fmla="*/ 102 w 512"/>
                <a:gd name="T25" fmla="*/ 24 h 324"/>
                <a:gd name="T26" fmla="*/ 84 w 512"/>
                <a:gd name="T27" fmla="*/ 46 h 324"/>
                <a:gd name="T28" fmla="*/ 0 w 512"/>
                <a:gd name="T29" fmla="*/ 8 h 324"/>
                <a:gd name="T30" fmla="*/ 0 w 512"/>
                <a:gd name="T31" fmla="*/ 290 h 324"/>
                <a:gd name="T32" fmla="*/ 4 w 512"/>
                <a:gd name="T33" fmla="*/ 302 h 324"/>
                <a:gd name="T34" fmla="*/ 10 w 512"/>
                <a:gd name="T35" fmla="*/ 314 h 324"/>
                <a:gd name="T36" fmla="*/ 22 w 512"/>
                <a:gd name="T37" fmla="*/ 322 h 324"/>
                <a:gd name="T38" fmla="*/ 34 w 512"/>
                <a:gd name="T39" fmla="*/ 324 h 324"/>
                <a:gd name="T40" fmla="*/ 86 w 512"/>
                <a:gd name="T41" fmla="*/ 150 h 324"/>
                <a:gd name="T42" fmla="*/ 86 w 512"/>
                <a:gd name="T43" fmla="*/ 134 h 324"/>
                <a:gd name="T44" fmla="*/ 96 w 512"/>
                <a:gd name="T45" fmla="*/ 108 h 324"/>
                <a:gd name="T46" fmla="*/ 116 w 512"/>
                <a:gd name="T47" fmla="*/ 90 h 324"/>
                <a:gd name="T48" fmla="*/ 138 w 512"/>
                <a:gd name="T49" fmla="*/ 80 h 324"/>
                <a:gd name="T50" fmla="*/ 152 w 512"/>
                <a:gd name="T51" fmla="*/ 80 h 324"/>
                <a:gd name="T52" fmla="*/ 178 w 512"/>
                <a:gd name="T53" fmla="*/ 84 h 324"/>
                <a:gd name="T54" fmla="*/ 198 w 512"/>
                <a:gd name="T55" fmla="*/ 98 h 324"/>
                <a:gd name="T56" fmla="*/ 210 w 512"/>
                <a:gd name="T57" fmla="*/ 120 h 324"/>
                <a:gd name="T58" fmla="*/ 214 w 512"/>
                <a:gd name="T59" fmla="*/ 150 h 324"/>
                <a:gd name="T60" fmla="*/ 214 w 512"/>
                <a:gd name="T61" fmla="*/ 290 h 324"/>
                <a:gd name="T62" fmla="*/ 216 w 512"/>
                <a:gd name="T63" fmla="*/ 302 h 324"/>
                <a:gd name="T64" fmla="*/ 224 w 512"/>
                <a:gd name="T65" fmla="*/ 314 h 324"/>
                <a:gd name="T66" fmla="*/ 234 w 512"/>
                <a:gd name="T67" fmla="*/ 322 h 324"/>
                <a:gd name="T68" fmla="*/ 248 w 512"/>
                <a:gd name="T69" fmla="*/ 324 h 324"/>
                <a:gd name="T70" fmla="*/ 298 w 512"/>
                <a:gd name="T71" fmla="*/ 150 h 324"/>
                <a:gd name="T72" fmla="*/ 300 w 512"/>
                <a:gd name="T73" fmla="*/ 134 h 324"/>
                <a:gd name="T74" fmla="*/ 310 w 512"/>
                <a:gd name="T75" fmla="*/ 108 h 324"/>
                <a:gd name="T76" fmla="*/ 328 w 512"/>
                <a:gd name="T77" fmla="*/ 90 h 324"/>
                <a:gd name="T78" fmla="*/ 352 w 512"/>
                <a:gd name="T79" fmla="*/ 80 h 324"/>
                <a:gd name="T80" fmla="*/ 366 w 512"/>
                <a:gd name="T81" fmla="*/ 80 h 324"/>
                <a:gd name="T82" fmla="*/ 392 w 512"/>
                <a:gd name="T83" fmla="*/ 84 h 324"/>
                <a:gd name="T84" fmla="*/ 410 w 512"/>
                <a:gd name="T85" fmla="*/ 98 h 324"/>
                <a:gd name="T86" fmla="*/ 424 w 512"/>
                <a:gd name="T87" fmla="*/ 120 h 324"/>
                <a:gd name="T88" fmla="*/ 428 w 512"/>
                <a:gd name="T89" fmla="*/ 150 h 324"/>
                <a:gd name="T90" fmla="*/ 428 w 512"/>
                <a:gd name="T91" fmla="*/ 290 h 324"/>
                <a:gd name="T92" fmla="*/ 430 w 512"/>
                <a:gd name="T93" fmla="*/ 302 h 324"/>
                <a:gd name="T94" fmla="*/ 438 w 512"/>
                <a:gd name="T95" fmla="*/ 314 h 324"/>
                <a:gd name="T96" fmla="*/ 448 w 512"/>
                <a:gd name="T97" fmla="*/ 322 h 324"/>
                <a:gd name="T98" fmla="*/ 462 w 512"/>
                <a:gd name="T99" fmla="*/ 324 h 324"/>
                <a:gd name="T100" fmla="*/ 512 w 512"/>
                <a:gd name="T101" fmla="*/ 122 h 324"/>
                <a:gd name="T102" fmla="*/ 510 w 512"/>
                <a:gd name="T103" fmla="*/ 96 h 324"/>
                <a:gd name="T104" fmla="*/ 502 w 512"/>
                <a:gd name="T105" fmla="*/ 72 h 324"/>
                <a:gd name="T106" fmla="*/ 492 w 512"/>
                <a:gd name="T107" fmla="*/ 52 h 324"/>
                <a:gd name="T108" fmla="*/ 478 w 512"/>
                <a:gd name="T109" fmla="*/ 34 h 324"/>
                <a:gd name="T110" fmla="*/ 460 w 512"/>
                <a:gd name="T111" fmla="*/ 20 h 324"/>
                <a:gd name="T112" fmla="*/ 438 w 512"/>
                <a:gd name="T113" fmla="*/ 8 h 324"/>
                <a:gd name="T114" fmla="*/ 414 w 512"/>
                <a:gd name="T115" fmla="*/ 2 h 324"/>
                <a:gd name="T116" fmla="*/ 388 w 512"/>
                <a:gd name="T11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324">
                  <a:moveTo>
                    <a:pt x="388" y="0"/>
                  </a:moveTo>
                  <a:lnTo>
                    <a:pt x="388" y="0"/>
                  </a:lnTo>
                  <a:lnTo>
                    <a:pt x="372" y="0"/>
                  </a:lnTo>
                  <a:lnTo>
                    <a:pt x="356" y="2"/>
                  </a:lnTo>
                  <a:lnTo>
                    <a:pt x="342" y="6"/>
                  </a:lnTo>
                  <a:lnTo>
                    <a:pt x="328" y="12"/>
                  </a:lnTo>
                  <a:lnTo>
                    <a:pt x="314" y="18"/>
                  </a:lnTo>
                  <a:lnTo>
                    <a:pt x="302" y="28"/>
                  </a:lnTo>
                  <a:lnTo>
                    <a:pt x="290" y="40"/>
                  </a:lnTo>
                  <a:lnTo>
                    <a:pt x="280" y="54"/>
                  </a:lnTo>
                  <a:lnTo>
                    <a:pt x="280" y="54"/>
                  </a:lnTo>
                  <a:lnTo>
                    <a:pt x="272" y="42"/>
                  </a:lnTo>
                  <a:lnTo>
                    <a:pt x="262" y="30"/>
                  </a:lnTo>
                  <a:lnTo>
                    <a:pt x="250" y="22"/>
                  </a:lnTo>
                  <a:lnTo>
                    <a:pt x="238" y="14"/>
                  </a:lnTo>
                  <a:lnTo>
                    <a:pt x="224" y="8"/>
                  </a:lnTo>
                  <a:lnTo>
                    <a:pt x="208" y="4"/>
                  </a:lnTo>
                  <a:lnTo>
                    <a:pt x="192" y="0"/>
                  </a:lnTo>
                  <a:lnTo>
                    <a:pt x="176" y="0"/>
                  </a:lnTo>
                  <a:lnTo>
                    <a:pt x="176" y="0"/>
                  </a:lnTo>
                  <a:lnTo>
                    <a:pt x="162" y="0"/>
                  </a:lnTo>
                  <a:lnTo>
                    <a:pt x="150" y="2"/>
                  </a:lnTo>
                  <a:lnTo>
                    <a:pt x="136" y="6"/>
                  </a:lnTo>
                  <a:lnTo>
                    <a:pt x="124" y="10"/>
                  </a:lnTo>
                  <a:lnTo>
                    <a:pt x="114" y="16"/>
                  </a:lnTo>
                  <a:lnTo>
                    <a:pt x="102" y="24"/>
                  </a:lnTo>
                  <a:lnTo>
                    <a:pt x="92" y="34"/>
                  </a:lnTo>
                  <a:lnTo>
                    <a:pt x="84" y="46"/>
                  </a:lnTo>
                  <a:lnTo>
                    <a:pt x="84" y="8"/>
                  </a:lnTo>
                  <a:lnTo>
                    <a:pt x="0" y="8"/>
                  </a:lnTo>
                  <a:lnTo>
                    <a:pt x="0" y="290"/>
                  </a:lnTo>
                  <a:lnTo>
                    <a:pt x="0" y="290"/>
                  </a:lnTo>
                  <a:lnTo>
                    <a:pt x="2" y="296"/>
                  </a:lnTo>
                  <a:lnTo>
                    <a:pt x="4" y="302"/>
                  </a:lnTo>
                  <a:lnTo>
                    <a:pt x="6" y="308"/>
                  </a:lnTo>
                  <a:lnTo>
                    <a:pt x="10" y="314"/>
                  </a:lnTo>
                  <a:lnTo>
                    <a:pt x="16" y="318"/>
                  </a:lnTo>
                  <a:lnTo>
                    <a:pt x="22" y="322"/>
                  </a:lnTo>
                  <a:lnTo>
                    <a:pt x="28" y="324"/>
                  </a:lnTo>
                  <a:lnTo>
                    <a:pt x="34" y="324"/>
                  </a:lnTo>
                  <a:lnTo>
                    <a:pt x="86" y="324"/>
                  </a:lnTo>
                  <a:lnTo>
                    <a:pt x="86" y="150"/>
                  </a:lnTo>
                  <a:lnTo>
                    <a:pt x="86" y="150"/>
                  </a:lnTo>
                  <a:lnTo>
                    <a:pt x="86" y="134"/>
                  </a:lnTo>
                  <a:lnTo>
                    <a:pt x="90" y="120"/>
                  </a:lnTo>
                  <a:lnTo>
                    <a:pt x="96" y="108"/>
                  </a:lnTo>
                  <a:lnTo>
                    <a:pt x="106" y="98"/>
                  </a:lnTo>
                  <a:lnTo>
                    <a:pt x="116" y="90"/>
                  </a:lnTo>
                  <a:lnTo>
                    <a:pt x="126" y="84"/>
                  </a:lnTo>
                  <a:lnTo>
                    <a:pt x="138" y="80"/>
                  </a:lnTo>
                  <a:lnTo>
                    <a:pt x="152" y="80"/>
                  </a:lnTo>
                  <a:lnTo>
                    <a:pt x="152" y="80"/>
                  </a:lnTo>
                  <a:lnTo>
                    <a:pt x="166" y="80"/>
                  </a:lnTo>
                  <a:lnTo>
                    <a:pt x="178" y="84"/>
                  </a:lnTo>
                  <a:lnTo>
                    <a:pt x="188" y="90"/>
                  </a:lnTo>
                  <a:lnTo>
                    <a:pt x="198" y="98"/>
                  </a:lnTo>
                  <a:lnTo>
                    <a:pt x="204" y="108"/>
                  </a:lnTo>
                  <a:lnTo>
                    <a:pt x="210" y="120"/>
                  </a:lnTo>
                  <a:lnTo>
                    <a:pt x="212" y="134"/>
                  </a:lnTo>
                  <a:lnTo>
                    <a:pt x="214" y="150"/>
                  </a:lnTo>
                  <a:lnTo>
                    <a:pt x="214" y="290"/>
                  </a:lnTo>
                  <a:lnTo>
                    <a:pt x="214" y="290"/>
                  </a:lnTo>
                  <a:lnTo>
                    <a:pt x="214" y="296"/>
                  </a:lnTo>
                  <a:lnTo>
                    <a:pt x="216" y="302"/>
                  </a:lnTo>
                  <a:lnTo>
                    <a:pt x="220" y="308"/>
                  </a:lnTo>
                  <a:lnTo>
                    <a:pt x="224" y="314"/>
                  </a:lnTo>
                  <a:lnTo>
                    <a:pt x="230" y="318"/>
                  </a:lnTo>
                  <a:lnTo>
                    <a:pt x="234" y="322"/>
                  </a:lnTo>
                  <a:lnTo>
                    <a:pt x="242" y="324"/>
                  </a:lnTo>
                  <a:lnTo>
                    <a:pt x="248" y="324"/>
                  </a:lnTo>
                  <a:lnTo>
                    <a:pt x="298" y="324"/>
                  </a:lnTo>
                  <a:lnTo>
                    <a:pt x="298" y="150"/>
                  </a:lnTo>
                  <a:lnTo>
                    <a:pt x="298" y="150"/>
                  </a:lnTo>
                  <a:lnTo>
                    <a:pt x="300" y="134"/>
                  </a:lnTo>
                  <a:lnTo>
                    <a:pt x="304" y="120"/>
                  </a:lnTo>
                  <a:lnTo>
                    <a:pt x="310" y="108"/>
                  </a:lnTo>
                  <a:lnTo>
                    <a:pt x="318" y="98"/>
                  </a:lnTo>
                  <a:lnTo>
                    <a:pt x="328" y="90"/>
                  </a:lnTo>
                  <a:lnTo>
                    <a:pt x="340" y="84"/>
                  </a:lnTo>
                  <a:lnTo>
                    <a:pt x="352" y="80"/>
                  </a:lnTo>
                  <a:lnTo>
                    <a:pt x="366" y="80"/>
                  </a:lnTo>
                  <a:lnTo>
                    <a:pt x="366" y="80"/>
                  </a:lnTo>
                  <a:lnTo>
                    <a:pt x="380" y="80"/>
                  </a:lnTo>
                  <a:lnTo>
                    <a:pt x="392" y="84"/>
                  </a:lnTo>
                  <a:lnTo>
                    <a:pt x="402" y="90"/>
                  </a:lnTo>
                  <a:lnTo>
                    <a:pt x="410" y="98"/>
                  </a:lnTo>
                  <a:lnTo>
                    <a:pt x="418" y="108"/>
                  </a:lnTo>
                  <a:lnTo>
                    <a:pt x="424" y="120"/>
                  </a:lnTo>
                  <a:lnTo>
                    <a:pt x="426" y="134"/>
                  </a:lnTo>
                  <a:lnTo>
                    <a:pt x="428" y="150"/>
                  </a:lnTo>
                  <a:lnTo>
                    <a:pt x="428" y="290"/>
                  </a:lnTo>
                  <a:lnTo>
                    <a:pt x="428" y="290"/>
                  </a:lnTo>
                  <a:lnTo>
                    <a:pt x="428" y="296"/>
                  </a:lnTo>
                  <a:lnTo>
                    <a:pt x="430" y="302"/>
                  </a:lnTo>
                  <a:lnTo>
                    <a:pt x="434" y="308"/>
                  </a:lnTo>
                  <a:lnTo>
                    <a:pt x="438" y="314"/>
                  </a:lnTo>
                  <a:lnTo>
                    <a:pt x="442" y="318"/>
                  </a:lnTo>
                  <a:lnTo>
                    <a:pt x="448" y="322"/>
                  </a:lnTo>
                  <a:lnTo>
                    <a:pt x="454" y="324"/>
                  </a:lnTo>
                  <a:lnTo>
                    <a:pt x="462" y="324"/>
                  </a:lnTo>
                  <a:lnTo>
                    <a:pt x="512" y="324"/>
                  </a:lnTo>
                  <a:lnTo>
                    <a:pt x="512" y="122"/>
                  </a:lnTo>
                  <a:lnTo>
                    <a:pt x="512" y="122"/>
                  </a:lnTo>
                  <a:lnTo>
                    <a:pt x="510" y="96"/>
                  </a:lnTo>
                  <a:lnTo>
                    <a:pt x="506" y="84"/>
                  </a:lnTo>
                  <a:lnTo>
                    <a:pt x="502" y="72"/>
                  </a:lnTo>
                  <a:lnTo>
                    <a:pt x="498" y="62"/>
                  </a:lnTo>
                  <a:lnTo>
                    <a:pt x="492" y="52"/>
                  </a:lnTo>
                  <a:lnTo>
                    <a:pt x="486" y="42"/>
                  </a:lnTo>
                  <a:lnTo>
                    <a:pt x="478" y="34"/>
                  </a:lnTo>
                  <a:lnTo>
                    <a:pt x="470" y="26"/>
                  </a:lnTo>
                  <a:lnTo>
                    <a:pt x="460" y="20"/>
                  </a:lnTo>
                  <a:lnTo>
                    <a:pt x="450" y="14"/>
                  </a:lnTo>
                  <a:lnTo>
                    <a:pt x="438" y="8"/>
                  </a:lnTo>
                  <a:lnTo>
                    <a:pt x="426" y="4"/>
                  </a:lnTo>
                  <a:lnTo>
                    <a:pt x="414" y="2"/>
                  </a:lnTo>
                  <a:lnTo>
                    <a:pt x="388" y="0"/>
                  </a:lnTo>
                  <a:lnTo>
                    <a:pt x="3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872FF"/>
                </a:solidFill>
              </a:endParaRPr>
            </a:p>
          </p:txBody>
        </p:sp>
        <p:sp>
          <p:nvSpPr>
            <p:cNvPr id="24" name="Freeform 10"/>
            <p:cNvSpPr>
              <a:spLocks/>
            </p:cNvSpPr>
            <p:nvPr/>
          </p:nvSpPr>
          <p:spPr bwMode="auto">
            <a:xfrm>
              <a:off x="4724400" y="3257550"/>
              <a:ext cx="476250" cy="527050"/>
            </a:xfrm>
            <a:custGeom>
              <a:avLst/>
              <a:gdLst>
                <a:gd name="T0" fmla="*/ 144 w 300"/>
                <a:gd name="T1" fmla="*/ 126 h 332"/>
                <a:gd name="T2" fmla="*/ 124 w 300"/>
                <a:gd name="T3" fmla="*/ 122 h 332"/>
                <a:gd name="T4" fmla="*/ 104 w 300"/>
                <a:gd name="T5" fmla="*/ 114 h 332"/>
                <a:gd name="T6" fmla="*/ 98 w 300"/>
                <a:gd name="T7" fmla="*/ 104 h 332"/>
                <a:gd name="T8" fmla="*/ 96 w 300"/>
                <a:gd name="T9" fmla="*/ 98 h 332"/>
                <a:gd name="T10" fmla="*/ 100 w 300"/>
                <a:gd name="T11" fmla="*/ 86 h 332"/>
                <a:gd name="T12" fmla="*/ 108 w 300"/>
                <a:gd name="T13" fmla="*/ 78 h 332"/>
                <a:gd name="T14" fmla="*/ 124 w 300"/>
                <a:gd name="T15" fmla="*/ 72 h 332"/>
                <a:gd name="T16" fmla="*/ 144 w 300"/>
                <a:gd name="T17" fmla="*/ 70 h 332"/>
                <a:gd name="T18" fmla="*/ 192 w 300"/>
                <a:gd name="T19" fmla="*/ 76 h 332"/>
                <a:gd name="T20" fmla="*/ 232 w 300"/>
                <a:gd name="T21" fmla="*/ 90 h 332"/>
                <a:gd name="T22" fmla="*/ 238 w 300"/>
                <a:gd name="T23" fmla="*/ 92 h 332"/>
                <a:gd name="T24" fmla="*/ 258 w 300"/>
                <a:gd name="T25" fmla="*/ 90 h 332"/>
                <a:gd name="T26" fmla="*/ 268 w 300"/>
                <a:gd name="T27" fmla="*/ 82 h 332"/>
                <a:gd name="T28" fmla="*/ 276 w 300"/>
                <a:gd name="T29" fmla="*/ 72 h 332"/>
                <a:gd name="T30" fmla="*/ 292 w 300"/>
                <a:gd name="T31" fmla="*/ 38 h 332"/>
                <a:gd name="T32" fmla="*/ 224 w 300"/>
                <a:gd name="T33" fmla="*/ 12 h 332"/>
                <a:gd name="T34" fmla="*/ 166 w 300"/>
                <a:gd name="T35" fmla="*/ 2 h 332"/>
                <a:gd name="T36" fmla="*/ 146 w 300"/>
                <a:gd name="T37" fmla="*/ 0 h 332"/>
                <a:gd name="T38" fmla="*/ 94 w 300"/>
                <a:gd name="T39" fmla="*/ 6 h 332"/>
                <a:gd name="T40" fmla="*/ 50 w 300"/>
                <a:gd name="T41" fmla="*/ 24 h 332"/>
                <a:gd name="T42" fmla="*/ 32 w 300"/>
                <a:gd name="T43" fmla="*/ 38 h 332"/>
                <a:gd name="T44" fmla="*/ 20 w 300"/>
                <a:gd name="T45" fmla="*/ 56 h 332"/>
                <a:gd name="T46" fmla="*/ 12 w 300"/>
                <a:gd name="T47" fmla="*/ 76 h 332"/>
                <a:gd name="T48" fmla="*/ 8 w 300"/>
                <a:gd name="T49" fmla="*/ 98 h 332"/>
                <a:gd name="T50" fmla="*/ 10 w 300"/>
                <a:gd name="T51" fmla="*/ 116 h 332"/>
                <a:gd name="T52" fmla="*/ 20 w 300"/>
                <a:gd name="T53" fmla="*/ 148 h 332"/>
                <a:gd name="T54" fmla="*/ 46 w 300"/>
                <a:gd name="T55" fmla="*/ 174 h 332"/>
                <a:gd name="T56" fmla="*/ 92 w 300"/>
                <a:gd name="T57" fmla="*/ 192 h 332"/>
                <a:gd name="T58" fmla="*/ 142 w 300"/>
                <a:gd name="T59" fmla="*/ 202 h 332"/>
                <a:gd name="T60" fmla="*/ 170 w 300"/>
                <a:gd name="T61" fmla="*/ 206 h 332"/>
                <a:gd name="T62" fmla="*/ 202 w 300"/>
                <a:gd name="T63" fmla="*/ 214 h 332"/>
                <a:gd name="T64" fmla="*/ 212 w 300"/>
                <a:gd name="T65" fmla="*/ 224 h 332"/>
                <a:gd name="T66" fmla="*/ 212 w 300"/>
                <a:gd name="T67" fmla="*/ 232 h 332"/>
                <a:gd name="T68" fmla="*/ 208 w 300"/>
                <a:gd name="T69" fmla="*/ 246 h 332"/>
                <a:gd name="T70" fmla="*/ 194 w 300"/>
                <a:gd name="T71" fmla="*/ 256 h 332"/>
                <a:gd name="T72" fmla="*/ 172 w 300"/>
                <a:gd name="T73" fmla="*/ 260 h 332"/>
                <a:gd name="T74" fmla="*/ 142 w 300"/>
                <a:gd name="T75" fmla="*/ 262 h 332"/>
                <a:gd name="T76" fmla="*/ 106 w 300"/>
                <a:gd name="T77" fmla="*/ 258 h 332"/>
                <a:gd name="T78" fmla="*/ 76 w 300"/>
                <a:gd name="T79" fmla="*/ 248 h 332"/>
                <a:gd name="T80" fmla="*/ 30 w 300"/>
                <a:gd name="T81" fmla="*/ 228 h 332"/>
                <a:gd name="T82" fmla="*/ 0 w 300"/>
                <a:gd name="T83" fmla="*/ 292 h 332"/>
                <a:gd name="T84" fmla="*/ 34 w 300"/>
                <a:gd name="T85" fmla="*/ 310 h 332"/>
                <a:gd name="T86" fmla="*/ 70 w 300"/>
                <a:gd name="T87" fmla="*/ 322 h 332"/>
                <a:gd name="T88" fmla="*/ 140 w 300"/>
                <a:gd name="T89" fmla="*/ 332 h 332"/>
                <a:gd name="T90" fmla="*/ 178 w 300"/>
                <a:gd name="T91" fmla="*/ 332 h 332"/>
                <a:gd name="T92" fmla="*/ 238 w 300"/>
                <a:gd name="T93" fmla="*/ 318 h 332"/>
                <a:gd name="T94" fmla="*/ 260 w 300"/>
                <a:gd name="T95" fmla="*/ 308 h 332"/>
                <a:gd name="T96" fmla="*/ 278 w 300"/>
                <a:gd name="T97" fmla="*/ 292 h 332"/>
                <a:gd name="T98" fmla="*/ 290 w 300"/>
                <a:gd name="T99" fmla="*/ 276 h 332"/>
                <a:gd name="T100" fmla="*/ 298 w 300"/>
                <a:gd name="T101" fmla="*/ 254 h 332"/>
                <a:gd name="T102" fmla="*/ 300 w 300"/>
                <a:gd name="T103" fmla="*/ 232 h 332"/>
                <a:gd name="T104" fmla="*/ 300 w 300"/>
                <a:gd name="T105" fmla="*/ 220 h 332"/>
                <a:gd name="T106" fmla="*/ 296 w 300"/>
                <a:gd name="T107" fmla="*/ 200 h 332"/>
                <a:gd name="T108" fmla="*/ 282 w 300"/>
                <a:gd name="T109" fmla="*/ 176 h 332"/>
                <a:gd name="T110" fmla="*/ 250 w 300"/>
                <a:gd name="T111" fmla="*/ 150 h 332"/>
                <a:gd name="T112" fmla="*/ 206 w 300"/>
                <a:gd name="T113" fmla="*/ 136 h 332"/>
                <a:gd name="T114" fmla="*/ 182 w 300"/>
                <a:gd name="T115" fmla="*/ 1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332">
                  <a:moveTo>
                    <a:pt x="182" y="132"/>
                  </a:moveTo>
                  <a:lnTo>
                    <a:pt x="144" y="126"/>
                  </a:lnTo>
                  <a:lnTo>
                    <a:pt x="144" y="126"/>
                  </a:lnTo>
                  <a:lnTo>
                    <a:pt x="124" y="122"/>
                  </a:lnTo>
                  <a:lnTo>
                    <a:pt x="110" y="118"/>
                  </a:lnTo>
                  <a:lnTo>
                    <a:pt x="104" y="114"/>
                  </a:lnTo>
                  <a:lnTo>
                    <a:pt x="100" y="110"/>
                  </a:lnTo>
                  <a:lnTo>
                    <a:pt x="98" y="104"/>
                  </a:lnTo>
                  <a:lnTo>
                    <a:pt x="96" y="98"/>
                  </a:lnTo>
                  <a:lnTo>
                    <a:pt x="96" y="98"/>
                  </a:lnTo>
                  <a:lnTo>
                    <a:pt x="98" y="92"/>
                  </a:lnTo>
                  <a:lnTo>
                    <a:pt x="100" y="86"/>
                  </a:lnTo>
                  <a:lnTo>
                    <a:pt x="104" y="82"/>
                  </a:lnTo>
                  <a:lnTo>
                    <a:pt x="108" y="78"/>
                  </a:lnTo>
                  <a:lnTo>
                    <a:pt x="116" y="74"/>
                  </a:lnTo>
                  <a:lnTo>
                    <a:pt x="124" y="72"/>
                  </a:lnTo>
                  <a:lnTo>
                    <a:pt x="144" y="70"/>
                  </a:lnTo>
                  <a:lnTo>
                    <a:pt x="144" y="70"/>
                  </a:lnTo>
                  <a:lnTo>
                    <a:pt x="168" y="72"/>
                  </a:lnTo>
                  <a:lnTo>
                    <a:pt x="192" y="76"/>
                  </a:lnTo>
                  <a:lnTo>
                    <a:pt x="212" y="82"/>
                  </a:lnTo>
                  <a:lnTo>
                    <a:pt x="232" y="90"/>
                  </a:lnTo>
                  <a:lnTo>
                    <a:pt x="232" y="90"/>
                  </a:lnTo>
                  <a:lnTo>
                    <a:pt x="238" y="92"/>
                  </a:lnTo>
                  <a:lnTo>
                    <a:pt x="246" y="92"/>
                  </a:lnTo>
                  <a:lnTo>
                    <a:pt x="258" y="90"/>
                  </a:lnTo>
                  <a:lnTo>
                    <a:pt x="264" y="86"/>
                  </a:lnTo>
                  <a:lnTo>
                    <a:pt x="268" y="82"/>
                  </a:lnTo>
                  <a:lnTo>
                    <a:pt x="274" y="78"/>
                  </a:lnTo>
                  <a:lnTo>
                    <a:pt x="276" y="72"/>
                  </a:lnTo>
                  <a:lnTo>
                    <a:pt x="292" y="38"/>
                  </a:lnTo>
                  <a:lnTo>
                    <a:pt x="292" y="38"/>
                  </a:lnTo>
                  <a:lnTo>
                    <a:pt x="260" y="22"/>
                  </a:lnTo>
                  <a:lnTo>
                    <a:pt x="224" y="12"/>
                  </a:lnTo>
                  <a:lnTo>
                    <a:pt x="186" y="4"/>
                  </a:lnTo>
                  <a:lnTo>
                    <a:pt x="166" y="2"/>
                  </a:lnTo>
                  <a:lnTo>
                    <a:pt x="146" y="0"/>
                  </a:lnTo>
                  <a:lnTo>
                    <a:pt x="146" y="0"/>
                  </a:lnTo>
                  <a:lnTo>
                    <a:pt x="118" y="2"/>
                  </a:lnTo>
                  <a:lnTo>
                    <a:pt x="94" y="6"/>
                  </a:lnTo>
                  <a:lnTo>
                    <a:pt x="70" y="14"/>
                  </a:lnTo>
                  <a:lnTo>
                    <a:pt x="50" y="24"/>
                  </a:lnTo>
                  <a:lnTo>
                    <a:pt x="40" y="30"/>
                  </a:lnTo>
                  <a:lnTo>
                    <a:pt x="32" y="38"/>
                  </a:lnTo>
                  <a:lnTo>
                    <a:pt x="26" y="46"/>
                  </a:lnTo>
                  <a:lnTo>
                    <a:pt x="20" y="56"/>
                  </a:lnTo>
                  <a:lnTo>
                    <a:pt x="16" y="64"/>
                  </a:lnTo>
                  <a:lnTo>
                    <a:pt x="12" y="76"/>
                  </a:lnTo>
                  <a:lnTo>
                    <a:pt x="10" y="86"/>
                  </a:lnTo>
                  <a:lnTo>
                    <a:pt x="8" y="98"/>
                  </a:lnTo>
                  <a:lnTo>
                    <a:pt x="8" y="98"/>
                  </a:lnTo>
                  <a:lnTo>
                    <a:pt x="10" y="116"/>
                  </a:lnTo>
                  <a:lnTo>
                    <a:pt x="12" y="134"/>
                  </a:lnTo>
                  <a:lnTo>
                    <a:pt x="20" y="148"/>
                  </a:lnTo>
                  <a:lnTo>
                    <a:pt x="30" y="162"/>
                  </a:lnTo>
                  <a:lnTo>
                    <a:pt x="46" y="174"/>
                  </a:lnTo>
                  <a:lnTo>
                    <a:pt x="66" y="184"/>
                  </a:lnTo>
                  <a:lnTo>
                    <a:pt x="92" y="192"/>
                  </a:lnTo>
                  <a:lnTo>
                    <a:pt x="124" y="200"/>
                  </a:lnTo>
                  <a:lnTo>
                    <a:pt x="142" y="202"/>
                  </a:lnTo>
                  <a:lnTo>
                    <a:pt x="142" y="202"/>
                  </a:lnTo>
                  <a:lnTo>
                    <a:pt x="170" y="206"/>
                  </a:lnTo>
                  <a:lnTo>
                    <a:pt x="192" y="210"/>
                  </a:lnTo>
                  <a:lnTo>
                    <a:pt x="202" y="214"/>
                  </a:lnTo>
                  <a:lnTo>
                    <a:pt x="208" y="218"/>
                  </a:lnTo>
                  <a:lnTo>
                    <a:pt x="212" y="224"/>
                  </a:lnTo>
                  <a:lnTo>
                    <a:pt x="212" y="232"/>
                  </a:lnTo>
                  <a:lnTo>
                    <a:pt x="212" y="232"/>
                  </a:lnTo>
                  <a:lnTo>
                    <a:pt x="212" y="240"/>
                  </a:lnTo>
                  <a:lnTo>
                    <a:pt x="208" y="246"/>
                  </a:lnTo>
                  <a:lnTo>
                    <a:pt x="202" y="252"/>
                  </a:lnTo>
                  <a:lnTo>
                    <a:pt x="194" y="256"/>
                  </a:lnTo>
                  <a:lnTo>
                    <a:pt x="184" y="258"/>
                  </a:lnTo>
                  <a:lnTo>
                    <a:pt x="172" y="260"/>
                  </a:lnTo>
                  <a:lnTo>
                    <a:pt x="142" y="262"/>
                  </a:lnTo>
                  <a:lnTo>
                    <a:pt x="142" y="262"/>
                  </a:lnTo>
                  <a:lnTo>
                    <a:pt x="124" y="260"/>
                  </a:lnTo>
                  <a:lnTo>
                    <a:pt x="106" y="258"/>
                  </a:lnTo>
                  <a:lnTo>
                    <a:pt x="90" y="254"/>
                  </a:lnTo>
                  <a:lnTo>
                    <a:pt x="76" y="248"/>
                  </a:lnTo>
                  <a:lnTo>
                    <a:pt x="50" y="238"/>
                  </a:lnTo>
                  <a:lnTo>
                    <a:pt x="30" y="228"/>
                  </a:lnTo>
                  <a:lnTo>
                    <a:pt x="0" y="292"/>
                  </a:lnTo>
                  <a:lnTo>
                    <a:pt x="0" y="292"/>
                  </a:lnTo>
                  <a:lnTo>
                    <a:pt x="16" y="302"/>
                  </a:lnTo>
                  <a:lnTo>
                    <a:pt x="34" y="310"/>
                  </a:lnTo>
                  <a:lnTo>
                    <a:pt x="52" y="316"/>
                  </a:lnTo>
                  <a:lnTo>
                    <a:pt x="70" y="322"/>
                  </a:lnTo>
                  <a:lnTo>
                    <a:pt x="106" y="330"/>
                  </a:lnTo>
                  <a:lnTo>
                    <a:pt x="140" y="332"/>
                  </a:lnTo>
                  <a:lnTo>
                    <a:pt x="140" y="332"/>
                  </a:lnTo>
                  <a:lnTo>
                    <a:pt x="178" y="332"/>
                  </a:lnTo>
                  <a:lnTo>
                    <a:pt x="210" y="326"/>
                  </a:lnTo>
                  <a:lnTo>
                    <a:pt x="238" y="318"/>
                  </a:lnTo>
                  <a:lnTo>
                    <a:pt x="250" y="314"/>
                  </a:lnTo>
                  <a:lnTo>
                    <a:pt x="260" y="308"/>
                  </a:lnTo>
                  <a:lnTo>
                    <a:pt x="270" y="300"/>
                  </a:lnTo>
                  <a:lnTo>
                    <a:pt x="278" y="292"/>
                  </a:lnTo>
                  <a:lnTo>
                    <a:pt x="284" y="284"/>
                  </a:lnTo>
                  <a:lnTo>
                    <a:pt x="290" y="276"/>
                  </a:lnTo>
                  <a:lnTo>
                    <a:pt x="294" y="266"/>
                  </a:lnTo>
                  <a:lnTo>
                    <a:pt x="298" y="254"/>
                  </a:lnTo>
                  <a:lnTo>
                    <a:pt x="300" y="244"/>
                  </a:lnTo>
                  <a:lnTo>
                    <a:pt x="300" y="232"/>
                  </a:lnTo>
                  <a:lnTo>
                    <a:pt x="300" y="232"/>
                  </a:lnTo>
                  <a:lnTo>
                    <a:pt x="300" y="220"/>
                  </a:lnTo>
                  <a:lnTo>
                    <a:pt x="298" y="210"/>
                  </a:lnTo>
                  <a:lnTo>
                    <a:pt x="296" y="200"/>
                  </a:lnTo>
                  <a:lnTo>
                    <a:pt x="292" y="192"/>
                  </a:lnTo>
                  <a:lnTo>
                    <a:pt x="282" y="176"/>
                  </a:lnTo>
                  <a:lnTo>
                    <a:pt x="268" y="162"/>
                  </a:lnTo>
                  <a:lnTo>
                    <a:pt x="250" y="150"/>
                  </a:lnTo>
                  <a:lnTo>
                    <a:pt x="230" y="142"/>
                  </a:lnTo>
                  <a:lnTo>
                    <a:pt x="206" y="136"/>
                  </a:lnTo>
                  <a:lnTo>
                    <a:pt x="182" y="132"/>
                  </a:lnTo>
                  <a:lnTo>
                    <a:pt x="18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872FF"/>
                </a:solidFill>
              </a:endParaRPr>
            </a:p>
          </p:txBody>
        </p:sp>
      </p:grpSp>
    </p:spTree>
    <p:extLst>
      <p:ext uri="{BB962C8B-B14F-4D97-AF65-F5344CB8AC3E}">
        <p14:creationId xmlns:p14="http://schemas.microsoft.com/office/powerpoint/2010/main" val="233020108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AD3-D701-223D-EC6E-5FD76B8BD9D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BF11D63-F0C8-3260-84BD-F4A83B67BDF0}"/>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
        <p:nvSpPr>
          <p:cNvPr id="4" name="Text Placeholder 2">
            <a:extLst>
              <a:ext uri="{FF2B5EF4-FFF2-40B4-BE49-F238E27FC236}">
                <a16:creationId xmlns:a16="http://schemas.microsoft.com/office/drawing/2014/main" id="{BA0B3C7D-FB73-A1F0-0CE4-620D8315ACFA}"/>
              </a:ext>
            </a:extLst>
          </p:cNvPr>
          <p:cNvSpPr>
            <a:spLocks noGrp="1"/>
          </p:cNvSpPr>
          <p:nvPr>
            <p:ph type="body" sz="quarter" idx="14"/>
          </p:nvPr>
        </p:nvSpPr>
        <p:spPr>
          <a:xfrm>
            <a:off x="364331" y="2570481"/>
            <a:ext cx="7043738" cy="670560"/>
          </a:xfrm>
          <a:prstGeom prst="rect">
            <a:avLst/>
          </a:prstGeom>
        </p:spPr>
        <p:txBody>
          <a:bodyPr/>
          <a:lstStyle>
            <a:lvl1pPr marL="0" indent="0">
              <a:buNone/>
              <a:defRPr baseline="0">
                <a:latin typeface="Roboto" panose="02000000000000000000" pitchFamily="2" charset="0"/>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A6E78FE5-82E3-C1EA-DC9C-5CF256141592}"/>
              </a:ext>
            </a:extLst>
          </p:cNvPr>
          <p:cNvSpPr>
            <a:spLocks noGrp="1"/>
          </p:cNvSpPr>
          <p:nvPr>
            <p:ph sz="quarter" idx="13"/>
          </p:nvPr>
        </p:nvSpPr>
        <p:spPr>
          <a:xfrm>
            <a:off x="364331" y="4302760"/>
            <a:ext cx="7043737" cy="4917440"/>
          </a:xfrm>
          <a:prstGeom prst="rect">
            <a:avLst/>
          </a:prstGeom>
        </p:spPr>
        <p:txBody>
          <a:bodyPr/>
          <a:lstStyle>
            <a:lvl1pPr marL="0" indent="0">
              <a:buNone/>
              <a:defRPr baseline="0">
                <a:latin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65862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2596-E190-6508-9D95-369AAC09DEE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983337-EE31-9011-603A-1032287037F4}"/>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Tree>
    <p:extLst>
      <p:ext uri="{BB962C8B-B14F-4D97-AF65-F5344CB8AC3E}">
        <p14:creationId xmlns:p14="http://schemas.microsoft.com/office/powerpoint/2010/main" val="2686241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C6DB-5956-F4BF-C4DD-FD1854A917C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04BFAB-EE80-523B-5FFD-79EFF0182C35}"/>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
        <p:nvSpPr>
          <p:cNvPr id="4" name="Text Placeholder 2">
            <a:extLst>
              <a:ext uri="{FF2B5EF4-FFF2-40B4-BE49-F238E27FC236}">
                <a16:creationId xmlns:a16="http://schemas.microsoft.com/office/drawing/2014/main" id="{E93B5F20-C525-7196-C45F-84B96B222189}"/>
              </a:ext>
            </a:extLst>
          </p:cNvPr>
          <p:cNvSpPr>
            <a:spLocks noGrp="1"/>
          </p:cNvSpPr>
          <p:nvPr>
            <p:ph type="body" idx="1"/>
          </p:nvPr>
        </p:nvSpPr>
        <p:spPr>
          <a:xfrm>
            <a:off x="535365" y="2465706"/>
            <a:ext cx="3288089" cy="1208404"/>
          </a:xfrm>
          <a:prstGeom prst="rect">
            <a:avLst/>
          </a:prstGeom>
        </p:spPr>
        <p:txBody>
          <a:bodyPr anchor="b"/>
          <a:lstStyle>
            <a:lvl1pPr marL="0" indent="0">
              <a:buNone/>
              <a:defRPr sz="3520" b="1" baseline="0">
                <a:latin typeface="Roboto" panose="02000000000000000000" pitchFamily="2" charset="0"/>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5" name="Content Placeholder 3">
            <a:extLst>
              <a:ext uri="{FF2B5EF4-FFF2-40B4-BE49-F238E27FC236}">
                <a16:creationId xmlns:a16="http://schemas.microsoft.com/office/drawing/2014/main" id="{B39D1FD9-687D-BE7D-2CD3-9F2ED7DE44CD}"/>
              </a:ext>
            </a:extLst>
          </p:cNvPr>
          <p:cNvSpPr>
            <a:spLocks noGrp="1"/>
          </p:cNvSpPr>
          <p:nvPr>
            <p:ph sz="half" idx="2"/>
          </p:nvPr>
        </p:nvSpPr>
        <p:spPr>
          <a:xfrm>
            <a:off x="535365" y="3674110"/>
            <a:ext cx="3288089" cy="5404062"/>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EAB5516A-E46C-1137-220B-9B3D9FFC2666}"/>
              </a:ext>
            </a:extLst>
          </p:cNvPr>
          <p:cNvSpPr>
            <a:spLocks noGrp="1"/>
          </p:cNvSpPr>
          <p:nvPr>
            <p:ph type="body" sz="quarter" idx="3"/>
          </p:nvPr>
        </p:nvSpPr>
        <p:spPr>
          <a:xfrm>
            <a:off x="3934778" y="2465706"/>
            <a:ext cx="3304282" cy="1208404"/>
          </a:xfrm>
          <a:prstGeom prst="rect">
            <a:avLst/>
          </a:prstGeom>
        </p:spPr>
        <p:txBody>
          <a:bodyPr anchor="b"/>
          <a:lstStyle>
            <a:lvl1pPr marL="0" indent="0">
              <a:buNone/>
              <a:defRPr sz="3520" b="1" baseline="0">
                <a:latin typeface="Roboto" panose="02000000000000000000" pitchFamily="2" charset="0"/>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7" name="Content Placeholder 5">
            <a:extLst>
              <a:ext uri="{FF2B5EF4-FFF2-40B4-BE49-F238E27FC236}">
                <a16:creationId xmlns:a16="http://schemas.microsoft.com/office/drawing/2014/main" id="{2E9D1CF5-B958-623A-4C2E-EDF93E83DD14}"/>
              </a:ext>
            </a:extLst>
          </p:cNvPr>
          <p:cNvSpPr>
            <a:spLocks noGrp="1"/>
          </p:cNvSpPr>
          <p:nvPr>
            <p:ph sz="quarter" idx="4"/>
          </p:nvPr>
        </p:nvSpPr>
        <p:spPr>
          <a:xfrm>
            <a:off x="3934778" y="3674110"/>
            <a:ext cx="3304282" cy="5404062"/>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03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D1DE-2DCB-61AD-399F-54CEF127DC4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C22E24A-B2CE-8E5B-939E-A782B29FBA1D}"/>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
        <p:nvSpPr>
          <p:cNvPr id="4" name="Content Placeholder 2">
            <a:extLst>
              <a:ext uri="{FF2B5EF4-FFF2-40B4-BE49-F238E27FC236}">
                <a16:creationId xmlns:a16="http://schemas.microsoft.com/office/drawing/2014/main" id="{63701639-BA5C-64DD-291D-8334F0EAB441}"/>
              </a:ext>
            </a:extLst>
          </p:cNvPr>
          <p:cNvSpPr>
            <a:spLocks noGrp="1"/>
          </p:cNvSpPr>
          <p:nvPr>
            <p:ph sz="half" idx="1"/>
          </p:nvPr>
        </p:nvSpPr>
        <p:spPr>
          <a:xfrm>
            <a:off x="534353" y="2677584"/>
            <a:ext cx="3303270" cy="6381962"/>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3F2CAA59-DB4D-B040-36A6-EEEE7EF5E8CE}"/>
              </a:ext>
            </a:extLst>
          </p:cNvPr>
          <p:cNvSpPr>
            <a:spLocks noGrp="1"/>
          </p:cNvSpPr>
          <p:nvPr>
            <p:ph sz="half" idx="2"/>
          </p:nvPr>
        </p:nvSpPr>
        <p:spPr>
          <a:xfrm>
            <a:off x="3934778" y="2677584"/>
            <a:ext cx="3303270" cy="6381962"/>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021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C85B-5A9D-2BED-6FB8-304A10F21AF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D63D4F-C812-23E5-125F-CAD93744D93E}"/>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
        <p:nvSpPr>
          <p:cNvPr id="4" name="Text Placeholder 11">
            <a:extLst>
              <a:ext uri="{FF2B5EF4-FFF2-40B4-BE49-F238E27FC236}">
                <a16:creationId xmlns:a16="http://schemas.microsoft.com/office/drawing/2014/main" id="{B092A0D2-026B-97A4-E7B4-0DCDD46E4E29}"/>
              </a:ext>
            </a:extLst>
          </p:cNvPr>
          <p:cNvSpPr>
            <a:spLocks noGrp="1"/>
          </p:cNvSpPr>
          <p:nvPr>
            <p:ph type="body" sz="quarter" idx="13"/>
          </p:nvPr>
        </p:nvSpPr>
        <p:spPr>
          <a:xfrm>
            <a:off x="364331" y="2570481"/>
            <a:ext cx="7043738" cy="670560"/>
          </a:xfrm>
          <a:prstGeom prst="rect">
            <a:avLst/>
          </a:prstGeom>
        </p:spPr>
        <p:txBody>
          <a:bodyPr/>
          <a:lstStyle>
            <a:lvl1pPr marL="0" indent="0">
              <a:lnSpc>
                <a:spcPct val="90000"/>
              </a:lnSpc>
              <a:buNone/>
              <a:defRPr sz="3227" baseline="0">
                <a:latin typeface="Roboto" panose="02000000000000000000" pitchFamily="2" charset="0"/>
              </a:defRPr>
            </a:lvl1pPr>
            <a:lvl2pPr marL="332959" indent="0">
              <a:buNone/>
              <a:defRPr/>
            </a:lvl2pPr>
            <a:lvl3pPr marL="675232" indent="0">
              <a:buNone/>
              <a:defRPr/>
            </a:lvl3pPr>
            <a:lvl4pPr marL="917384" indent="0">
              <a:buNone/>
              <a:defRPr/>
            </a:lvl4pPr>
            <a:lvl5pPr marL="1171179"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BB337EE5-EF7A-5BE0-B7AB-AC82FDD39B21}"/>
              </a:ext>
            </a:extLst>
          </p:cNvPr>
          <p:cNvSpPr>
            <a:spLocks noGrp="1"/>
          </p:cNvSpPr>
          <p:nvPr>
            <p:ph sz="half" idx="1"/>
          </p:nvPr>
        </p:nvSpPr>
        <p:spPr>
          <a:xfrm>
            <a:off x="364331" y="4302762"/>
            <a:ext cx="2849880" cy="4336140"/>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1B274D4-9754-F104-FA44-E517DDAC26C2}"/>
              </a:ext>
            </a:extLst>
          </p:cNvPr>
          <p:cNvSpPr>
            <a:spLocks noGrp="1"/>
          </p:cNvSpPr>
          <p:nvPr>
            <p:ph sz="half" idx="2"/>
          </p:nvPr>
        </p:nvSpPr>
        <p:spPr>
          <a:xfrm>
            <a:off x="3959067" y="4302762"/>
            <a:ext cx="2849879" cy="4336140"/>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502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95489033-7470-87C4-0DC1-22BDFB78DFF4}"/>
              </a:ext>
            </a:extLst>
          </p:cNvPr>
          <p:cNvSpPr/>
          <p:nvPr userDrawn="1"/>
        </p:nvSpPr>
        <p:spPr>
          <a:xfrm>
            <a:off x="0" y="7027101"/>
            <a:ext cx="3294345" cy="3031299"/>
          </a:xfrm>
          <a:prstGeom prst="round1Rect">
            <a:avLst/>
          </a:prstGeom>
          <a:solidFill>
            <a:srgbClr val="25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41150" rtl="0" eaLnBrk="1" fontAlgn="auto" latinLnBrk="0" hangingPunct="1">
              <a:lnSpc>
                <a:spcPct val="110000"/>
              </a:lnSpc>
              <a:spcBef>
                <a:spcPts val="1467"/>
              </a:spcBef>
              <a:spcAft>
                <a:spcPts val="0"/>
              </a:spcAft>
              <a:buClrTx/>
              <a:buSzTx/>
              <a:buFontTx/>
              <a:buNone/>
              <a:tabLst/>
              <a:defRPr/>
            </a:pPr>
            <a:endParaRPr kumimoji="0" lang="en-US" sz="2347"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CE764399-6CC8-732D-E98B-C93EA2B74689}"/>
              </a:ext>
            </a:extLst>
          </p:cNvPr>
          <p:cNvSpPr>
            <a:spLocks noGrp="1"/>
          </p:cNvSpPr>
          <p:nvPr>
            <p:ph type="title"/>
          </p:nvPr>
        </p:nvSpPr>
        <p:spPr>
          <a:xfrm>
            <a:off x="167350" y="7183676"/>
            <a:ext cx="2638480" cy="271814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6776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AD3-D701-223D-EC6E-5FD76B8BD9D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BF11D63-F0C8-3260-84BD-F4A83B67BDF0}"/>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
        <p:nvSpPr>
          <p:cNvPr id="4" name="Text Placeholder 2">
            <a:extLst>
              <a:ext uri="{FF2B5EF4-FFF2-40B4-BE49-F238E27FC236}">
                <a16:creationId xmlns:a16="http://schemas.microsoft.com/office/drawing/2014/main" id="{BA0B3C7D-FB73-A1F0-0CE4-620D8315ACFA}"/>
              </a:ext>
            </a:extLst>
          </p:cNvPr>
          <p:cNvSpPr>
            <a:spLocks noGrp="1"/>
          </p:cNvSpPr>
          <p:nvPr>
            <p:ph type="body" sz="quarter" idx="14"/>
          </p:nvPr>
        </p:nvSpPr>
        <p:spPr>
          <a:xfrm>
            <a:off x="364331" y="2570481"/>
            <a:ext cx="7043738" cy="670560"/>
          </a:xfrm>
          <a:prstGeom prst="rect">
            <a:avLst/>
          </a:prstGeom>
        </p:spPr>
        <p:txBody>
          <a:bodyPr/>
          <a:lstStyle>
            <a:lvl1pPr marL="0" indent="0">
              <a:buNone/>
              <a:defRPr baseline="0">
                <a:latin typeface="Roboto" panose="02000000000000000000" pitchFamily="2" charset="0"/>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A6E78FE5-82E3-C1EA-DC9C-5CF256141592}"/>
              </a:ext>
            </a:extLst>
          </p:cNvPr>
          <p:cNvSpPr>
            <a:spLocks noGrp="1"/>
          </p:cNvSpPr>
          <p:nvPr>
            <p:ph sz="quarter" idx="13"/>
          </p:nvPr>
        </p:nvSpPr>
        <p:spPr>
          <a:xfrm>
            <a:off x="364331" y="4302760"/>
            <a:ext cx="7043737" cy="4917440"/>
          </a:xfrm>
          <a:prstGeom prst="rect">
            <a:avLst/>
          </a:prstGeom>
        </p:spPr>
        <p:txBody>
          <a:bodyPr/>
          <a:lstStyle>
            <a:lvl1pPr marL="0" indent="0">
              <a:buNone/>
              <a:defRPr baseline="0">
                <a:latin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591903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9B1E7F97-90DC-8C4F-398C-BBB21EA32D4D}"/>
              </a:ext>
            </a:extLst>
          </p:cNvPr>
          <p:cNvSpPr>
            <a:spLocks noGrp="1"/>
          </p:cNvSpPr>
          <p:nvPr>
            <p:ph type="title"/>
          </p:nvPr>
        </p:nvSpPr>
        <p:spPr>
          <a:xfrm>
            <a:off x="897466" y="-1"/>
            <a:ext cx="6390746" cy="90411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5182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0602-2437-D32A-63FE-D5080010A519}"/>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A6BB23-246A-B055-F3EB-56C8A2ACD22E}"/>
              </a:ext>
            </a:extLst>
          </p:cNvPr>
          <p:cNvSpPr>
            <a:spLocks noGrp="1"/>
          </p:cNvSpPr>
          <p:nvPr>
            <p:ph idx="1"/>
          </p:nvPr>
        </p:nvSpPr>
        <p:spPr>
          <a:xfrm>
            <a:off x="534988" y="2678113"/>
            <a:ext cx="6702425" cy="6381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4139A-DC64-8FEB-FF32-EF9398A4942E}"/>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5" name="Footer Placeholder 4">
            <a:extLst>
              <a:ext uri="{FF2B5EF4-FFF2-40B4-BE49-F238E27FC236}">
                <a16:creationId xmlns:a16="http://schemas.microsoft.com/office/drawing/2014/main" id="{39D0A4FF-A401-5F71-D23E-9CD471E93BEE}"/>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644496-0B24-04E7-2A67-7F6E4A25E5B0}"/>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3476774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04B7-C851-64D7-281A-78533AB7FFE1}"/>
              </a:ext>
            </a:extLst>
          </p:cNvPr>
          <p:cNvSpPr>
            <a:spLocks noGrp="1"/>
          </p:cNvSpPr>
          <p:nvPr>
            <p:ph type="title"/>
          </p:nvPr>
        </p:nvSpPr>
        <p:spPr>
          <a:xfrm>
            <a:off x="530225" y="2508250"/>
            <a:ext cx="6704013" cy="4183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E369AB-98C6-B709-66DA-4AE9036CB923}"/>
              </a:ext>
            </a:extLst>
          </p:cNvPr>
          <p:cNvSpPr>
            <a:spLocks noGrp="1"/>
          </p:cNvSpPr>
          <p:nvPr>
            <p:ph type="body" idx="1"/>
          </p:nvPr>
        </p:nvSpPr>
        <p:spPr>
          <a:xfrm>
            <a:off x="530225" y="6731000"/>
            <a:ext cx="6704013" cy="2200275"/>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D79E7-F7A0-47DE-D32B-2625DD4AA1AC}"/>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5" name="Footer Placeholder 4">
            <a:extLst>
              <a:ext uri="{FF2B5EF4-FFF2-40B4-BE49-F238E27FC236}">
                <a16:creationId xmlns:a16="http://schemas.microsoft.com/office/drawing/2014/main" id="{7A85A18A-FBA4-9E3F-89E5-512A7B776E06}"/>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AD1FBE-8CE9-109A-49D7-F4B6226E5822}"/>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2942160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AEE6-B094-9F60-286D-32275FD293C4}"/>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507994-C589-4853-29BD-98E31F4325C8}"/>
              </a:ext>
            </a:extLst>
          </p:cNvPr>
          <p:cNvSpPr>
            <a:spLocks noGrp="1"/>
          </p:cNvSpPr>
          <p:nvPr>
            <p:ph sz="half" idx="1"/>
          </p:nvPr>
        </p:nvSpPr>
        <p:spPr>
          <a:xfrm>
            <a:off x="534988" y="2678113"/>
            <a:ext cx="3275012" cy="6381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226C02-24C5-39AB-CC94-E53F35FFB92C}"/>
              </a:ext>
            </a:extLst>
          </p:cNvPr>
          <p:cNvSpPr>
            <a:spLocks noGrp="1"/>
          </p:cNvSpPr>
          <p:nvPr>
            <p:ph sz="half" idx="2"/>
          </p:nvPr>
        </p:nvSpPr>
        <p:spPr>
          <a:xfrm>
            <a:off x="3962400" y="2678113"/>
            <a:ext cx="3275013" cy="6381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2A9464-F847-2E7E-6FCE-D2D59CDA6328}"/>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6" name="Footer Placeholder 5">
            <a:extLst>
              <a:ext uri="{FF2B5EF4-FFF2-40B4-BE49-F238E27FC236}">
                <a16:creationId xmlns:a16="http://schemas.microsoft.com/office/drawing/2014/main" id="{3E6BC8CD-814E-F95E-EE98-821135E362B3}"/>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9C500C-87C6-AFFD-F3F0-BFD972D5D84E}"/>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3842164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6FDC-E773-2266-2A2A-B5CA77618897}"/>
              </a:ext>
            </a:extLst>
          </p:cNvPr>
          <p:cNvSpPr>
            <a:spLocks noGrp="1"/>
          </p:cNvSpPr>
          <p:nvPr>
            <p:ph type="title"/>
          </p:nvPr>
        </p:nvSpPr>
        <p:spPr>
          <a:xfrm>
            <a:off x="534988" y="534988"/>
            <a:ext cx="6704012" cy="194468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3D1187-3E2E-7683-C733-08D528569100}"/>
              </a:ext>
            </a:extLst>
          </p:cNvPr>
          <p:cNvSpPr>
            <a:spLocks noGrp="1"/>
          </p:cNvSpPr>
          <p:nvPr>
            <p:ph type="body" idx="1"/>
          </p:nvPr>
        </p:nvSpPr>
        <p:spPr>
          <a:xfrm>
            <a:off x="534988" y="2465388"/>
            <a:ext cx="3287712" cy="12080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2F513-D263-C79E-49BB-9DAC7A7652E3}"/>
              </a:ext>
            </a:extLst>
          </p:cNvPr>
          <p:cNvSpPr>
            <a:spLocks noGrp="1"/>
          </p:cNvSpPr>
          <p:nvPr>
            <p:ph sz="half" idx="2"/>
          </p:nvPr>
        </p:nvSpPr>
        <p:spPr>
          <a:xfrm>
            <a:off x="534988" y="3673475"/>
            <a:ext cx="3287712" cy="54054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4CE356-1304-9C8D-AA2F-346A417C0FB9}"/>
              </a:ext>
            </a:extLst>
          </p:cNvPr>
          <p:cNvSpPr>
            <a:spLocks noGrp="1"/>
          </p:cNvSpPr>
          <p:nvPr>
            <p:ph type="body" sz="quarter" idx="3"/>
          </p:nvPr>
        </p:nvSpPr>
        <p:spPr>
          <a:xfrm>
            <a:off x="3935413" y="2465388"/>
            <a:ext cx="3303587" cy="12080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3531C-3BD7-34DE-93D1-04503986E9C5}"/>
              </a:ext>
            </a:extLst>
          </p:cNvPr>
          <p:cNvSpPr>
            <a:spLocks noGrp="1"/>
          </p:cNvSpPr>
          <p:nvPr>
            <p:ph sz="quarter" idx="4"/>
          </p:nvPr>
        </p:nvSpPr>
        <p:spPr>
          <a:xfrm>
            <a:off x="3935413" y="3673475"/>
            <a:ext cx="3303587" cy="54054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0C9AE-6B79-F685-3A2A-39E337D53ACC}"/>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8" name="Footer Placeholder 7">
            <a:extLst>
              <a:ext uri="{FF2B5EF4-FFF2-40B4-BE49-F238E27FC236}">
                <a16:creationId xmlns:a16="http://schemas.microsoft.com/office/drawing/2014/main" id="{D0092634-D286-BE6C-3D75-0154AE8676E5}"/>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381BAB-E21C-7246-1489-010DCB1F1CD8}"/>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2857300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5B8F-E9BE-CCCD-F647-95F17AF675C8}"/>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AA2F2EE-2F44-08A2-9AF7-72631844D0B5}"/>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4" name="Footer Placeholder 3">
            <a:extLst>
              <a:ext uri="{FF2B5EF4-FFF2-40B4-BE49-F238E27FC236}">
                <a16:creationId xmlns:a16="http://schemas.microsoft.com/office/drawing/2014/main" id="{5B108DCA-71E7-278D-5CC5-B1BAA4784C0B}"/>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37C57E-367F-2960-14D7-48758FF57126}"/>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3191929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E4320-05E0-715D-5080-624ACAA21C50}"/>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3" name="Footer Placeholder 2">
            <a:extLst>
              <a:ext uri="{FF2B5EF4-FFF2-40B4-BE49-F238E27FC236}">
                <a16:creationId xmlns:a16="http://schemas.microsoft.com/office/drawing/2014/main" id="{01E2DD30-B601-2EA7-7917-EB43B01361FB}"/>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60C6ECC-C718-ED9E-276B-65C71C498155}"/>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1889350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5FF0-405A-A920-AE21-88C1FA131EB6}"/>
              </a:ext>
            </a:extLst>
          </p:cNvPr>
          <p:cNvSpPr>
            <a:spLocks noGrp="1"/>
          </p:cNvSpPr>
          <p:nvPr>
            <p:ph type="title"/>
          </p:nvPr>
        </p:nvSpPr>
        <p:spPr>
          <a:xfrm>
            <a:off x="534988" y="669925"/>
            <a:ext cx="2506662" cy="23479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498DE5-3104-144A-560F-A7AC3A01CEEB}"/>
              </a:ext>
            </a:extLst>
          </p:cNvPr>
          <p:cNvSpPr>
            <a:spLocks noGrp="1"/>
          </p:cNvSpPr>
          <p:nvPr>
            <p:ph idx="1"/>
          </p:nvPr>
        </p:nvSpPr>
        <p:spPr>
          <a:xfrm>
            <a:off x="3303588" y="1447800"/>
            <a:ext cx="3935412" cy="71485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D34B2-1F23-FFB1-0B27-6CFD860E33E1}"/>
              </a:ext>
            </a:extLst>
          </p:cNvPr>
          <p:cNvSpPr>
            <a:spLocks noGrp="1"/>
          </p:cNvSpPr>
          <p:nvPr>
            <p:ph type="body" sz="half" idx="2"/>
          </p:nvPr>
        </p:nvSpPr>
        <p:spPr>
          <a:xfrm>
            <a:off x="534988" y="3017838"/>
            <a:ext cx="2506662" cy="558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509AE-C772-AA42-CBBC-4DFB71A5EEC8}"/>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6" name="Footer Placeholder 5">
            <a:extLst>
              <a:ext uri="{FF2B5EF4-FFF2-40B4-BE49-F238E27FC236}">
                <a16:creationId xmlns:a16="http://schemas.microsoft.com/office/drawing/2014/main" id="{EBA51338-389C-2175-EF09-83FB58D91E22}"/>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4DC812C-3A0D-89C3-FD5C-61A4C820BFA1}"/>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2593313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B9C1-7560-23F0-2C55-E97E6B1485D8}"/>
              </a:ext>
            </a:extLst>
          </p:cNvPr>
          <p:cNvSpPr>
            <a:spLocks noGrp="1"/>
          </p:cNvSpPr>
          <p:nvPr>
            <p:ph type="title"/>
          </p:nvPr>
        </p:nvSpPr>
        <p:spPr>
          <a:xfrm>
            <a:off x="534988" y="669925"/>
            <a:ext cx="2506662" cy="23479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2C80D6-8F23-0763-BD7A-A2F99FFDA8B3}"/>
              </a:ext>
            </a:extLst>
          </p:cNvPr>
          <p:cNvSpPr>
            <a:spLocks noGrp="1"/>
          </p:cNvSpPr>
          <p:nvPr>
            <p:ph type="pic" idx="1"/>
          </p:nvPr>
        </p:nvSpPr>
        <p:spPr>
          <a:xfrm>
            <a:off x="3303588" y="1447800"/>
            <a:ext cx="3935412" cy="71485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940D4A-C329-4355-9E3E-95F9D8B464D8}"/>
              </a:ext>
            </a:extLst>
          </p:cNvPr>
          <p:cNvSpPr>
            <a:spLocks noGrp="1"/>
          </p:cNvSpPr>
          <p:nvPr>
            <p:ph type="body" sz="half" idx="2"/>
          </p:nvPr>
        </p:nvSpPr>
        <p:spPr>
          <a:xfrm>
            <a:off x="534988" y="3017838"/>
            <a:ext cx="2506662" cy="558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14D1E-1F85-7DE1-DDB4-F8EF922AA703}"/>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6" name="Footer Placeholder 5">
            <a:extLst>
              <a:ext uri="{FF2B5EF4-FFF2-40B4-BE49-F238E27FC236}">
                <a16:creationId xmlns:a16="http://schemas.microsoft.com/office/drawing/2014/main" id="{20D7757C-AC66-7ECB-C2AC-9AB6F9766AB4}"/>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915854-1C7E-A70D-B86A-E8106FBA975F}"/>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2611827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C030-2164-DD8F-33C8-212D12DB22BC}"/>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6306EE-342C-6503-D5ED-BDAE2B60BC85}"/>
              </a:ext>
            </a:extLst>
          </p:cNvPr>
          <p:cNvSpPr>
            <a:spLocks noGrp="1"/>
          </p:cNvSpPr>
          <p:nvPr>
            <p:ph type="body" orient="vert" idx="1"/>
          </p:nvPr>
        </p:nvSpPr>
        <p:spPr>
          <a:xfrm>
            <a:off x="534988" y="2678113"/>
            <a:ext cx="6702425" cy="63817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A7DB3-F560-22DF-D8CA-53605AAFBEEE}"/>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5" name="Footer Placeholder 4">
            <a:extLst>
              <a:ext uri="{FF2B5EF4-FFF2-40B4-BE49-F238E27FC236}">
                <a16:creationId xmlns:a16="http://schemas.microsoft.com/office/drawing/2014/main" id="{39036249-2011-F642-7655-0763E2861BCE}"/>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883A35-3396-4275-4CD5-B0291F2E2768}"/>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37524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2596-E190-6508-9D95-369AAC09DEE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983337-EE31-9011-603A-1032287037F4}"/>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Tree>
    <p:extLst>
      <p:ext uri="{BB962C8B-B14F-4D97-AF65-F5344CB8AC3E}">
        <p14:creationId xmlns:p14="http://schemas.microsoft.com/office/powerpoint/2010/main" val="346199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8DAFB-90CF-C81A-209B-F1E16372135E}"/>
              </a:ext>
            </a:extLst>
          </p:cNvPr>
          <p:cNvSpPr>
            <a:spLocks noGrp="1"/>
          </p:cNvSpPr>
          <p:nvPr>
            <p:ph type="title" orient="vert"/>
          </p:nvPr>
        </p:nvSpPr>
        <p:spPr>
          <a:xfrm>
            <a:off x="5562600" y="534988"/>
            <a:ext cx="1674813" cy="8524875"/>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EA6C40-792B-A3EB-418D-AD378B5366D5}"/>
              </a:ext>
            </a:extLst>
          </p:cNvPr>
          <p:cNvSpPr>
            <a:spLocks noGrp="1"/>
          </p:cNvSpPr>
          <p:nvPr>
            <p:ph type="body" orient="vert" idx="1"/>
          </p:nvPr>
        </p:nvSpPr>
        <p:spPr>
          <a:xfrm>
            <a:off x="534988" y="534988"/>
            <a:ext cx="4875212" cy="85248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B6527-28BC-8D4C-255F-DF67174EEE33}"/>
              </a:ext>
            </a:extLst>
          </p:cNvPr>
          <p:cNvSpPr>
            <a:spLocks noGrp="1"/>
          </p:cNvSpPr>
          <p:nvPr>
            <p:ph type="dt" sz="half" idx="10"/>
          </p:nvPr>
        </p:nvSpPr>
        <p:spPr>
          <a:xfrm>
            <a:off x="534988" y="9323388"/>
            <a:ext cx="1747837" cy="534987"/>
          </a:xfrm>
          <a:prstGeom prst="rect">
            <a:avLst/>
          </a:prstGeom>
        </p:spPr>
        <p:txBody>
          <a:bodyPr/>
          <a:lstStyle/>
          <a:p>
            <a:fld id="{4FF19A82-CC24-574F-B251-A656204C87E1}" type="datetimeFigureOut">
              <a:rPr lang="en-US" smtClean="0"/>
              <a:t>7/11/25</a:t>
            </a:fld>
            <a:endParaRPr lang="en-US"/>
          </a:p>
        </p:txBody>
      </p:sp>
      <p:sp>
        <p:nvSpPr>
          <p:cNvPr id="5" name="Footer Placeholder 4">
            <a:extLst>
              <a:ext uri="{FF2B5EF4-FFF2-40B4-BE49-F238E27FC236}">
                <a16:creationId xmlns:a16="http://schemas.microsoft.com/office/drawing/2014/main" id="{AD115DE7-8474-F14D-6366-4D9291F519A1}"/>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F14A7F-91F6-68B9-BE6D-706D7D3CB227}"/>
              </a:ext>
            </a:extLst>
          </p:cNvPr>
          <p:cNvSpPr>
            <a:spLocks noGrp="1"/>
          </p:cNvSpPr>
          <p:nvPr>
            <p:ph type="sldNum" sz="quarter" idx="12"/>
          </p:nvPr>
        </p:nvSpPr>
        <p:spPr>
          <a:xfrm>
            <a:off x="5489575" y="9323388"/>
            <a:ext cx="1747838" cy="534987"/>
          </a:xfrm>
          <a:prstGeom prst="rect">
            <a:avLst/>
          </a:prstGeom>
        </p:spPr>
        <p:txBody>
          <a:bodyPr/>
          <a:lstStyle/>
          <a:p>
            <a:fld id="{F29B8AE0-37A2-7449-9EE2-D70905328528}" type="slidenum">
              <a:rPr lang="en-US" smtClean="0"/>
              <a:t>‹#›</a:t>
            </a:fld>
            <a:endParaRPr lang="en-US"/>
          </a:p>
        </p:txBody>
      </p:sp>
    </p:spTree>
    <p:extLst>
      <p:ext uri="{BB962C8B-B14F-4D97-AF65-F5344CB8AC3E}">
        <p14:creationId xmlns:p14="http://schemas.microsoft.com/office/powerpoint/2010/main" val="78424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C6DB-5956-F4BF-C4DD-FD1854A917C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04BFAB-EE80-523B-5FFD-79EFF0182C35}"/>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
        <p:nvSpPr>
          <p:cNvPr id="4" name="Text Placeholder 2">
            <a:extLst>
              <a:ext uri="{FF2B5EF4-FFF2-40B4-BE49-F238E27FC236}">
                <a16:creationId xmlns:a16="http://schemas.microsoft.com/office/drawing/2014/main" id="{E93B5F20-C525-7196-C45F-84B96B222189}"/>
              </a:ext>
            </a:extLst>
          </p:cNvPr>
          <p:cNvSpPr>
            <a:spLocks noGrp="1"/>
          </p:cNvSpPr>
          <p:nvPr>
            <p:ph type="body" idx="1"/>
          </p:nvPr>
        </p:nvSpPr>
        <p:spPr>
          <a:xfrm>
            <a:off x="535365" y="2465706"/>
            <a:ext cx="3288089" cy="1208404"/>
          </a:xfrm>
          <a:prstGeom prst="rect">
            <a:avLst/>
          </a:prstGeom>
        </p:spPr>
        <p:txBody>
          <a:bodyPr anchor="b"/>
          <a:lstStyle>
            <a:lvl1pPr marL="0" indent="0">
              <a:buNone/>
              <a:defRPr sz="3520" b="1" baseline="0">
                <a:latin typeface="Roboto" panose="02000000000000000000" pitchFamily="2" charset="0"/>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5" name="Content Placeholder 3">
            <a:extLst>
              <a:ext uri="{FF2B5EF4-FFF2-40B4-BE49-F238E27FC236}">
                <a16:creationId xmlns:a16="http://schemas.microsoft.com/office/drawing/2014/main" id="{B39D1FD9-687D-BE7D-2CD3-9F2ED7DE44CD}"/>
              </a:ext>
            </a:extLst>
          </p:cNvPr>
          <p:cNvSpPr>
            <a:spLocks noGrp="1"/>
          </p:cNvSpPr>
          <p:nvPr>
            <p:ph sz="half" idx="2"/>
          </p:nvPr>
        </p:nvSpPr>
        <p:spPr>
          <a:xfrm>
            <a:off x="535365" y="3674110"/>
            <a:ext cx="3288089" cy="5404062"/>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EAB5516A-E46C-1137-220B-9B3D9FFC2666}"/>
              </a:ext>
            </a:extLst>
          </p:cNvPr>
          <p:cNvSpPr>
            <a:spLocks noGrp="1"/>
          </p:cNvSpPr>
          <p:nvPr>
            <p:ph type="body" sz="quarter" idx="3"/>
          </p:nvPr>
        </p:nvSpPr>
        <p:spPr>
          <a:xfrm>
            <a:off x="3934778" y="2465706"/>
            <a:ext cx="3304282" cy="1208404"/>
          </a:xfrm>
          <a:prstGeom prst="rect">
            <a:avLst/>
          </a:prstGeom>
        </p:spPr>
        <p:txBody>
          <a:bodyPr anchor="b"/>
          <a:lstStyle>
            <a:lvl1pPr marL="0" indent="0">
              <a:buNone/>
              <a:defRPr sz="3520" b="1" baseline="0">
                <a:latin typeface="Roboto" panose="02000000000000000000" pitchFamily="2" charset="0"/>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7" name="Content Placeholder 5">
            <a:extLst>
              <a:ext uri="{FF2B5EF4-FFF2-40B4-BE49-F238E27FC236}">
                <a16:creationId xmlns:a16="http://schemas.microsoft.com/office/drawing/2014/main" id="{2E9D1CF5-B958-623A-4C2E-EDF93E83DD14}"/>
              </a:ext>
            </a:extLst>
          </p:cNvPr>
          <p:cNvSpPr>
            <a:spLocks noGrp="1"/>
          </p:cNvSpPr>
          <p:nvPr>
            <p:ph sz="quarter" idx="4"/>
          </p:nvPr>
        </p:nvSpPr>
        <p:spPr>
          <a:xfrm>
            <a:off x="3934778" y="3674110"/>
            <a:ext cx="3304282" cy="5404062"/>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1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D1DE-2DCB-61AD-399F-54CEF127DC4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C22E24A-B2CE-8E5B-939E-A782B29FBA1D}"/>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
        <p:nvSpPr>
          <p:cNvPr id="4" name="Content Placeholder 2">
            <a:extLst>
              <a:ext uri="{FF2B5EF4-FFF2-40B4-BE49-F238E27FC236}">
                <a16:creationId xmlns:a16="http://schemas.microsoft.com/office/drawing/2014/main" id="{63701639-BA5C-64DD-291D-8334F0EAB441}"/>
              </a:ext>
            </a:extLst>
          </p:cNvPr>
          <p:cNvSpPr>
            <a:spLocks noGrp="1"/>
          </p:cNvSpPr>
          <p:nvPr>
            <p:ph sz="half" idx="1"/>
          </p:nvPr>
        </p:nvSpPr>
        <p:spPr>
          <a:xfrm>
            <a:off x="534353" y="2677584"/>
            <a:ext cx="3303270" cy="6381962"/>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3F2CAA59-DB4D-B040-36A6-EEEE7EF5E8CE}"/>
              </a:ext>
            </a:extLst>
          </p:cNvPr>
          <p:cNvSpPr>
            <a:spLocks noGrp="1"/>
          </p:cNvSpPr>
          <p:nvPr>
            <p:ph sz="half" idx="2"/>
          </p:nvPr>
        </p:nvSpPr>
        <p:spPr>
          <a:xfrm>
            <a:off x="3934778" y="2677584"/>
            <a:ext cx="3303270" cy="6381962"/>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64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C85B-5A9D-2BED-6FB8-304A10F21AF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D63D4F-C812-23E5-125F-CAD93744D93E}"/>
              </a:ext>
            </a:extLst>
          </p:cNvPr>
          <p:cNvSpPr>
            <a:spLocks noGrp="1"/>
          </p:cNvSpPr>
          <p:nvPr>
            <p:ph type="sldNum" sz="quarter" idx="10"/>
          </p:nvPr>
        </p:nvSpPr>
        <p:spPr>
          <a:xfrm>
            <a:off x="7189471" y="9538716"/>
            <a:ext cx="218597" cy="201168"/>
          </a:xfrm>
          <a:prstGeom prst="rect">
            <a:avLst/>
          </a:prstGeom>
        </p:spPr>
        <p:txBody>
          <a:bodyPr/>
          <a:lstStyle/>
          <a:p>
            <a:fld id="{15018E6D-1845-45E1-BC6F-16785FF7C550}" type="slidenum">
              <a:rPr lang="en-US" smtClean="0"/>
              <a:pPr/>
              <a:t>‹#›</a:t>
            </a:fld>
            <a:endParaRPr lang="en-US"/>
          </a:p>
        </p:txBody>
      </p:sp>
      <p:sp>
        <p:nvSpPr>
          <p:cNvPr id="4" name="Text Placeholder 11">
            <a:extLst>
              <a:ext uri="{FF2B5EF4-FFF2-40B4-BE49-F238E27FC236}">
                <a16:creationId xmlns:a16="http://schemas.microsoft.com/office/drawing/2014/main" id="{B092A0D2-026B-97A4-E7B4-0DCDD46E4E29}"/>
              </a:ext>
            </a:extLst>
          </p:cNvPr>
          <p:cNvSpPr>
            <a:spLocks noGrp="1"/>
          </p:cNvSpPr>
          <p:nvPr>
            <p:ph type="body" sz="quarter" idx="13"/>
          </p:nvPr>
        </p:nvSpPr>
        <p:spPr>
          <a:xfrm>
            <a:off x="364331" y="2570481"/>
            <a:ext cx="7043738" cy="670560"/>
          </a:xfrm>
          <a:prstGeom prst="rect">
            <a:avLst/>
          </a:prstGeom>
        </p:spPr>
        <p:txBody>
          <a:bodyPr/>
          <a:lstStyle>
            <a:lvl1pPr marL="0" indent="0">
              <a:lnSpc>
                <a:spcPct val="90000"/>
              </a:lnSpc>
              <a:buNone/>
              <a:defRPr sz="3227" baseline="0">
                <a:latin typeface="Roboto" panose="02000000000000000000" pitchFamily="2" charset="0"/>
              </a:defRPr>
            </a:lvl1pPr>
            <a:lvl2pPr marL="332959" indent="0">
              <a:buNone/>
              <a:defRPr/>
            </a:lvl2pPr>
            <a:lvl3pPr marL="675232" indent="0">
              <a:buNone/>
              <a:defRPr/>
            </a:lvl3pPr>
            <a:lvl4pPr marL="917384" indent="0">
              <a:buNone/>
              <a:defRPr/>
            </a:lvl4pPr>
            <a:lvl5pPr marL="1171179"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BB337EE5-EF7A-5BE0-B7AB-AC82FDD39B21}"/>
              </a:ext>
            </a:extLst>
          </p:cNvPr>
          <p:cNvSpPr>
            <a:spLocks noGrp="1"/>
          </p:cNvSpPr>
          <p:nvPr>
            <p:ph sz="half" idx="1"/>
          </p:nvPr>
        </p:nvSpPr>
        <p:spPr>
          <a:xfrm>
            <a:off x="364331" y="4302762"/>
            <a:ext cx="2849880" cy="4336140"/>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1B274D4-9754-F104-FA44-E517DDAC26C2}"/>
              </a:ext>
            </a:extLst>
          </p:cNvPr>
          <p:cNvSpPr>
            <a:spLocks noGrp="1"/>
          </p:cNvSpPr>
          <p:nvPr>
            <p:ph sz="half" idx="2"/>
          </p:nvPr>
        </p:nvSpPr>
        <p:spPr>
          <a:xfrm>
            <a:off x="3959067" y="4302762"/>
            <a:ext cx="2849879" cy="4336140"/>
          </a:xfrm>
          <a:prstGeom prst="rect">
            <a:avLst/>
          </a:prstGeom>
        </p:spPr>
        <p:txBody>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05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95489033-7470-87C4-0DC1-22BDFB78DFF4}"/>
              </a:ext>
            </a:extLst>
          </p:cNvPr>
          <p:cNvSpPr/>
          <p:nvPr userDrawn="1"/>
        </p:nvSpPr>
        <p:spPr>
          <a:xfrm>
            <a:off x="0" y="7027101"/>
            <a:ext cx="3294345" cy="3031299"/>
          </a:xfrm>
          <a:prstGeom prst="round1Rect">
            <a:avLst/>
          </a:prstGeom>
          <a:solidFill>
            <a:srgbClr val="25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41150" rtl="0" eaLnBrk="1" fontAlgn="auto" latinLnBrk="0" hangingPunct="1">
              <a:lnSpc>
                <a:spcPct val="110000"/>
              </a:lnSpc>
              <a:spcBef>
                <a:spcPts val="1467"/>
              </a:spcBef>
              <a:spcAft>
                <a:spcPts val="0"/>
              </a:spcAft>
              <a:buClrTx/>
              <a:buSzTx/>
              <a:buFontTx/>
              <a:buNone/>
              <a:tabLst/>
              <a:defRPr/>
            </a:pPr>
            <a:endParaRPr kumimoji="0" lang="en-US" sz="2347"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CE764399-6CC8-732D-E98B-C93EA2B74689}"/>
              </a:ext>
            </a:extLst>
          </p:cNvPr>
          <p:cNvSpPr>
            <a:spLocks noGrp="1"/>
          </p:cNvSpPr>
          <p:nvPr>
            <p:ph type="title"/>
          </p:nvPr>
        </p:nvSpPr>
        <p:spPr>
          <a:xfrm>
            <a:off x="167350" y="7183676"/>
            <a:ext cx="2638480" cy="271814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23018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26E076-9920-6120-5FEF-4BC8751D5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03966"/>
            <a:ext cx="7772400" cy="369717"/>
          </a:xfrm>
          <a:prstGeom prst="rect">
            <a:avLst/>
          </a:prstGeom>
        </p:spPr>
      </p:pic>
      <p:sp>
        <p:nvSpPr>
          <p:cNvPr id="9" name="Slide Number Placeholder 8">
            <a:extLst>
              <a:ext uri="{FF2B5EF4-FFF2-40B4-BE49-F238E27FC236}">
                <a16:creationId xmlns:a16="http://schemas.microsoft.com/office/drawing/2014/main" id="{87C00F53-14B3-42D2-97CB-017D015B001D}"/>
              </a:ext>
              <a:ext uri="{C183D7F6-B498-43B3-948B-1728B52AA6E4}">
                <adec:decorative xmlns:adec="http://schemas.microsoft.com/office/drawing/2017/decorative" val="1"/>
              </a:ext>
            </a:extLst>
          </p:cNvPr>
          <p:cNvSpPr>
            <a:spLocks noGrp="1"/>
          </p:cNvSpPr>
          <p:nvPr>
            <p:ph type="sldNum" sz="quarter" idx="12"/>
          </p:nvPr>
        </p:nvSpPr>
        <p:spPr>
          <a:xfrm>
            <a:off x="7388315" y="9803708"/>
            <a:ext cx="218597" cy="201168"/>
          </a:xfrm>
          <a:prstGeom prst="rect">
            <a:avLst/>
          </a:prstGeom>
        </p:spPr>
        <p:txBody>
          <a:bodyPr/>
          <a:lstStyle>
            <a:lvl1pPr>
              <a:defRPr sz="600" baseline="0">
                <a:solidFill>
                  <a:schemeClr val="bg1"/>
                </a:solidFill>
              </a:defRPr>
            </a:lvl1pPr>
          </a:lstStyle>
          <a:p>
            <a:fld id="{B2643E34-DC33-45ED-8E33-EC0D5991E9A4}" type="slidenum">
              <a:rPr lang="en-US" smtClean="0"/>
              <a:pPr/>
              <a:t>‹#›</a:t>
            </a:fld>
            <a:endParaRPr lang="en-US"/>
          </a:p>
        </p:txBody>
      </p:sp>
      <p:sp>
        <p:nvSpPr>
          <p:cNvPr id="3" name="TextBox 2">
            <a:extLst>
              <a:ext uri="{FF2B5EF4-FFF2-40B4-BE49-F238E27FC236}">
                <a16:creationId xmlns:a16="http://schemas.microsoft.com/office/drawing/2014/main" id="{65F41BDE-E6AA-2126-136B-F03925381EA9}"/>
              </a:ext>
            </a:extLst>
          </p:cNvPr>
          <p:cNvSpPr txBox="1"/>
          <p:nvPr userDrawn="1"/>
        </p:nvSpPr>
        <p:spPr>
          <a:xfrm>
            <a:off x="7275729" y="9657117"/>
            <a:ext cx="0" cy="0"/>
          </a:xfrm>
          <a:prstGeom prst="rect">
            <a:avLst/>
          </a:prstGeom>
          <a:noFill/>
        </p:spPr>
        <p:txBody>
          <a:bodyPr wrap="none" lIns="0" tIns="0" rIns="0" bIns="0" rtlCol="0">
            <a:noAutofit/>
          </a:bodyPr>
          <a:lstStyle/>
          <a:p>
            <a:pPr algn="l">
              <a:lnSpc>
                <a:spcPct val="110000"/>
              </a:lnSpc>
              <a:spcBef>
                <a:spcPts val="1000"/>
              </a:spcBef>
            </a:pPr>
            <a:endParaRPr lang="en-US"/>
          </a:p>
        </p:txBody>
      </p:sp>
      <p:pic>
        <p:nvPicPr>
          <p:cNvPr id="4" name="Picture 3">
            <a:extLst>
              <a:ext uri="{FF2B5EF4-FFF2-40B4-BE49-F238E27FC236}">
                <a16:creationId xmlns:a16="http://schemas.microsoft.com/office/drawing/2014/main" id="{0255C978-12E6-B0AC-29A8-9EC2F65CD8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904111"/>
          </a:xfrm>
          <a:prstGeom prst="rect">
            <a:avLst/>
          </a:prstGeom>
        </p:spPr>
      </p:pic>
      <p:sp>
        <p:nvSpPr>
          <p:cNvPr id="11" name="Title 10">
            <a:extLst>
              <a:ext uri="{FF2B5EF4-FFF2-40B4-BE49-F238E27FC236}">
                <a16:creationId xmlns:a16="http://schemas.microsoft.com/office/drawing/2014/main" id="{4E1BBDAC-90F2-FC3C-419C-D743E574D41C}"/>
              </a:ext>
            </a:extLst>
          </p:cNvPr>
          <p:cNvSpPr>
            <a:spLocks noGrp="1"/>
          </p:cNvSpPr>
          <p:nvPr>
            <p:ph type="title"/>
          </p:nvPr>
        </p:nvSpPr>
        <p:spPr>
          <a:xfrm>
            <a:off x="1045790" y="154108"/>
            <a:ext cx="6522042" cy="595894"/>
          </a:xfrm>
        </p:spPr>
        <p:txBody>
          <a:bodyPr/>
          <a:lstStyle>
            <a:lvl1pPr>
              <a:defRPr sz="3400" baseline="0">
                <a:solidFill>
                  <a:schemeClr val="bg1"/>
                </a:solidFill>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187794839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ligh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61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5.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FBA51-83A7-418F-9111-FF640E9D135D}"/>
              </a:ext>
            </a:extLst>
          </p:cNvPr>
          <p:cNvSpPr>
            <a:spLocks noGrp="1"/>
          </p:cNvSpPr>
          <p:nvPr>
            <p:ph type="title"/>
          </p:nvPr>
        </p:nvSpPr>
        <p:spPr>
          <a:xfrm>
            <a:off x="364331" y="838201"/>
            <a:ext cx="5008450" cy="1452880"/>
          </a:xfrm>
          <a:prstGeom prst="rect">
            <a:avLst/>
          </a:prstGeom>
        </p:spPr>
        <p:txBody>
          <a:bodyPr vert="horz" lIns="0" tIns="0" rIns="0" bIns="0" rtlCol="0" anchor="t">
            <a:noAutofit/>
          </a:bodyPr>
          <a:lstStyle/>
          <a:p>
            <a:r>
              <a:rPr lang="en-US"/>
              <a:t>Click to edit Master title style</a:t>
            </a:r>
          </a:p>
        </p:txBody>
      </p:sp>
      <p:graphicFrame>
        <p:nvGraphicFramePr>
          <p:cNvPr id="7" name="think-cell data - do not delete" hidden="1">
            <a:extLst>
              <a:ext uri="{FF2B5EF4-FFF2-40B4-BE49-F238E27FC236}">
                <a16:creationId xmlns:a16="http://schemas.microsoft.com/office/drawing/2014/main" id="{8B49BEA3-1568-928E-F1D0-B192B1624B0B}"/>
              </a:ext>
            </a:extLst>
          </p:cNvPr>
          <p:cNvGraphicFramePr>
            <a:graphicFrameLocks noChangeAspect="1"/>
          </p:cNvGraphicFramePr>
          <p:nvPr userDrawn="1">
            <p:custDataLst>
              <p:tags r:id="rId21"/>
            </p:custDataLst>
          </p:nvPr>
        </p:nvGraphicFramePr>
        <p:xfrm>
          <a:off x="1013" y="2329"/>
          <a:ext cx="782" cy="2329"/>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7" name="think-cell data - do not delete" hidden="1">
                        <a:extLst>
                          <a:ext uri="{FF2B5EF4-FFF2-40B4-BE49-F238E27FC236}">
                            <a16:creationId xmlns:a16="http://schemas.microsoft.com/office/drawing/2014/main" id="{8B49BEA3-1568-928E-F1D0-B192B1624B0B}"/>
                          </a:ext>
                        </a:extLst>
                      </p:cNvPr>
                      <p:cNvPicPr/>
                      <p:nvPr/>
                    </p:nvPicPr>
                    <p:blipFill>
                      <a:blip r:embed="rId23"/>
                      <a:stretch>
                        <a:fillRect/>
                      </a:stretch>
                    </p:blipFill>
                    <p:spPr>
                      <a:xfrm>
                        <a:off x="1013" y="2329"/>
                        <a:ext cx="782" cy="2329"/>
                      </a:xfrm>
                      <a:prstGeom prst="rect">
                        <a:avLst/>
                      </a:prstGeom>
                    </p:spPr>
                  </p:pic>
                </p:oleObj>
              </mc:Fallback>
            </mc:AlternateContent>
          </a:graphicData>
        </a:graphic>
      </p:graphicFrame>
      <p:pic>
        <p:nvPicPr>
          <p:cNvPr id="4" name="Picture 2" descr="Florida Government and Department seals (U.S.)">
            <a:extLst>
              <a:ext uri="{FF2B5EF4-FFF2-40B4-BE49-F238E27FC236}">
                <a16:creationId xmlns:a16="http://schemas.microsoft.com/office/drawing/2014/main" id="{5373BBA8-B16A-9814-AEA4-7ED8508B73EE}"/>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tretch>
            <a:fillRect/>
          </a:stretch>
        </p:blipFill>
        <p:spPr bwMode="auto">
          <a:xfrm>
            <a:off x="6778912" y="206016"/>
            <a:ext cx="821117" cy="82111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5298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827" r:id="rId8"/>
    <p:sldLayoutId id="2147483821" r:id="rId9"/>
    <p:sldLayoutId id="2147483822" r:id="rId10"/>
    <p:sldLayoutId id="2147483823" r:id="rId11"/>
    <p:sldLayoutId id="2147483824" r:id="rId12"/>
    <p:sldLayoutId id="2147483825" r:id="rId13"/>
    <p:sldLayoutId id="2147483759" r:id="rId14"/>
    <p:sldLayoutId id="2147483760" r:id="rId15"/>
    <p:sldLayoutId id="2147483761" r:id="rId16"/>
    <p:sldLayoutId id="2147483762" r:id="rId17"/>
    <p:sldLayoutId id="2147483763" r:id="rId18"/>
    <p:sldLayoutId id="2147483764" r:id="rId19"/>
  </p:sldLayoutIdLst>
  <p:txStyles>
    <p:titleStyle>
      <a:lvl1pPr algn="l" defTabSz="1341150" rtl="0" eaLnBrk="1" latinLnBrk="0" hangingPunct="1">
        <a:lnSpc>
          <a:spcPct val="90000"/>
        </a:lnSpc>
        <a:spcBef>
          <a:spcPct val="0"/>
        </a:spcBef>
        <a:buNone/>
        <a:defRPr sz="4693" b="1" kern="1200" baseline="0">
          <a:solidFill>
            <a:schemeClr val="tx1"/>
          </a:solidFill>
          <a:latin typeface="Roboto" panose="02000000000000000000" pitchFamily="2" charset="0"/>
          <a:ea typeface="+mj-ea"/>
          <a:cs typeface="+mj-cs"/>
        </a:defRPr>
      </a:lvl1pPr>
    </p:titleStyle>
    <p:bodyStyle>
      <a:lvl1pPr marL="332960" indent="-332960" algn="l" defTabSz="1341150" rtl="0" eaLnBrk="1" latinLnBrk="0" hangingPunct="1">
        <a:lnSpc>
          <a:spcPct val="110000"/>
        </a:lnSpc>
        <a:spcBef>
          <a:spcPts val="0"/>
        </a:spcBef>
        <a:spcAft>
          <a:spcPts val="1467"/>
        </a:spcAft>
        <a:buFont typeface="Avenir Next LT Pro" panose="020B0504020202020204" pitchFamily="34" charset="0"/>
        <a:buChar char="•"/>
        <a:defRPr sz="2053" kern="1200">
          <a:solidFill>
            <a:schemeClr val="tx1"/>
          </a:solidFill>
          <a:latin typeface="+mn-lt"/>
          <a:ea typeface="+mn-ea"/>
          <a:cs typeface="+mn-cs"/>
        </a:defRPr>
      </a:lvl1pPr>
      <a:lvl2pPr marL="675232" indent="-342274" algn="l" defTabSz="1341150" rtl="0" eaLnBrk="1" latinLnBrk="0" hangingPunct="1">
        <a:lnSpc>
          <a:spcPct val="110000"/>
        </a:lnSpc>
        <a:spcBef>
          <a:spcPts val="0"/>
        </a:spcBef>
        <a:spcAft>
          <a:spcPts val="880"/>
        </a:spcAft>
        <a:buFont typeface="Avenir Next LT Pro" panose="020B0504020202020204" pitchFamily="34" charset="0"/>
        <a:buChar char="−"/>
        <a:defRPr sz="1760" kern="1200">
          <a:solidFill>
            <a:schemeClr val="tx1"/>
          </a:solidFill>
          <a:latin typeface="+mn-lt"/>
          <a:ea typeface="+mn-ea"/>
          <a:cs typeface="+mn-cs"/>
        </a:defRPr>
      </a:lvl2pPr>
      <a:lvl3pPr marL="917384" indent="-242152" algn="l" defTabSz="1341150" rtl="0" eaLnBrk="1" latinLnBrk="0" hangingPunct="1">
        <a:lnSpc>
          <a:spcPct val="110000"/>
        </a:lnSpc>
        <a:spcBef>
          <a:spcPts val="0"/>
        </a:spcBef>
        <a:spcAft>
          <a:spcPts val="880"/>
        </a:spcAft>
        <a:buFont typeface="Avenir Next LT Pro" panose="020B0504020202020204" pitchFamily="34" charset="0"/>
        <a:buChar char="−"/>
        <a:defRPr sz="1467" kern="1200">
          <a:solidFill>
            <a:schemeClr val="tx1"/>
          </a:solidFill>
          <a:latin typeface="+mn-lt"/>
          <a:ea typeface="+mn-ea"/>
          <a:cs typeface="+mn-cs"/>
        </a:defRPr>
      </a:lvl3pPr>
      <a:lvl4pPr marL="1171179" indent="-253795" algn="l" defTabSz="1341150" rtl="0" eaLnBrk="1" latinLnBrk="0" hangingPunct="1">
        <a:lnSpc>
          <a:spcPct val="110000"/>
        </a:lnSpc>
        <a:spcBef>
          <a:spcPts val="0"/>
        </a:spcBef>
        <a:spcAft>
          <a:spcPts val="880"/>
        </a:spcAft>
        <a:buFont typeface="Avenir Next LT Pro" panose="020B0504020202020204" pitchFamily="34" charset="0"/>
        <a:buChar char="−"/>
        <a:defRPr sz="1467" kern="1200">
          <a:solidFill>
            <a:schemeClr val="tx1"/>
          </a:solidFill>
          <a:latin typeface="+mn-lt"/>
          <a:ea typeface="+mn-ea"/>
          <a:cs typeface="+mn-cs"/>
        </a:defRPr>
      </a:lvl4pPr>
      <a:lvl5pPr marL="1422645" indent="-251466" algn="l" defTabSz="1341150" rtl="0" eaLnBrk="1" latinLnBrk="0" hangingPunct="1">
        <a:lnSpc>
          <a:spcPct val="110000"/>
        </a:lnSpc>
        <a:spcBef>
          <a:spcPts val="0"/>
        </a:spcBef>
        <a:spcAft>
          <a:spcPts val="880"/>
        </a:spcAft>
        <a:buFont typeface="Avenir Next LT Pro" panose="020B0504020202020204" pitchFamily="34" charset="0"/>
        <a:buChar char="−"/>
        <a:defRPr sz="1467"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venir Next LT Pro" panose="020B05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venir Next LT Pro" panose="020B05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venir Next LT Pro" panose="020B05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venir Next LT Pro" panose="020B05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4896" userDrawn="1">
          <p15:clr>
            <a:srgbClr val="F26B43"/>
          </p15:clr>
        </p15:guide>
        <p15:guide id="3" pos="230" userDrawn="1">
          <p15:clr>
            <a:srgbClr val="F26B43"/>
          </p15:clr>
        </p15:guide>
        <p15:guide id="4" pos="515" userDrawn="1">
          <p15:clr>
            <a:srgbClr val="A4A3A4"/>
          </p15:clr>
        </p15:guide>
        <p15:guide id="5" pos="607" userDrawn="1">
          <p15:clr>
            <a:srgbClr val="A4A3A4"/>
          </p15:clr>
        </p15:guide>
        <p15:guide id="6" pos="893" userDrawn="1">
          <p15:clr>
            <a:srgbClr val="A4A3A4"/>
          </p15:clr>
        </p15:guide>
        <p15:guide id="7" pos="979" userDrawn="1">
          <p15:clr>
            <a:srgbClr val="A4A3A4"/>
          </p15:clr>
        </p15:guide>
        <p15:guide id="8" pos="1270" userDrawn="1">
          <p15:clr>
            <a:srgbClr val="A4A3A4"/>
          </p15:clr>
        </p15:guide>
        <p15:guide id="9" pos="1362" userDrawn="1">
          <p15:clr>
            <a:srgbClr val="A4A3A4"/>
          </p15:clr>
        </p15:guide>
        <p15:guide id="10" pos="1647" userDrawn="1">
          <p15:clr>
            <a:srgbClr val="5ACBF0"/>
          </p15:clr>
        </p15:guide>
        <p15:guide id="11" pos="1739" userDrawn="1">
          <p15:clr>
            <a:srgbClr val="5ACBF0"/>
          </p15:clr>
        </p15:guide>
        <p15:guide id="12" pos="2025" userDrawn="1">
          <p15:clr>
            <a:srgbClr val="A4A3A4"/>
          </p15:clr>
        </p15:guide>
        <p15:guide id="13" pos="2117" userDrawn="1">
          <p15:clr>
            <a:srgbClr val="A4A3A4"/>
          </p15:clr>
        </p15:guide>
        <p15:guide id="14" pos="2402" userDrawn="1">
          <p15:clr>
            <a:srgbClr val="FBAE40"/>
          </p15:clr>
        </p15:guide>
        <p15:guide id="15" pos="2494" userDrawn="1">
          <p15:clr>
            <a:srgbClr val="FBAE40"/>
          </p15:clr>
        </p15:guide>
        <p15:guide id="16" pos="2780" userDrawn="1">
          <p15:clr>
            <a:srgbClr val="A4A3A4"/>
          </p15:clr>
        </p15:guide>
        <p15:guide id="17" pos="2871" userDrawn="1">
          <p15:clr>
            <a:srgbClr val="A4A3A4"/>
          </p15:clr>
        </p15:guide>
        <p15:guide id="18" pos="3157" userDrawn="1">
          <p15:clr>
            <a:srgbClr val="5ACBF0"/>
          </p15:clr>
        </p15:guide>
        <p15:guide id="19" pos="3249" userDrawn="1">
          <p15:clr>
            <a:srgbClr val="5ACBF0"/>
          </p15:clr>
        </p15:guide>
        <p15:guide id="20" pos="3534" userDrawn="1">
          <p15:clr>
            <a:srgbClr val="A4A3A4"/>
          </p15:clr>
        </p15:guide>
        <p15:guide id="21" pos="3626" userDrawn="1">
          <p15:clr>
            <a:srgbClr val="A4A3A4"/>
          </p15:clr>
        </p15:guide>
        <p15:guide id="22" pos="3912" userDrawn="1">
          <p15:clr>
            <a:srgbClr val="A4A3A4"/>
          </p15:clr>
        </p15:guide>
        <p15:guide id="23" pos="4004" userDrawn="1">
          <p15:clr>
            <a:srgbClr val="A4A3A4"/>
          </p15:clr>
        </p15:guide>
        <p15:guide id="24" pos="4289" userDrawn="1">
          <p15:clr>
            <a:srgbClr val="A4A3A4"/>
          </p15:clr>
        </p15:guide>
        <p15:guide id="25" pos="4381" userDrawn="1">
          <p15:clr>
            <a:srgbClr val="A4A3A4"/>
          </p15:clr>
        </p15:guide>
        <p15:guide id="26" pos="4667" userDrawn="1">
          <p15:clr>
            <a:srgbClr val="F26B43"/>
          </p15:clr>
        </p15:guide>
        <p15:guide id="27" orient="horz" userDrawn="1">
          <p15:clr>
            <a:srgbClr val="F26B43"/>
          </p15:clr>
        </p15:guide>
        <p15:guide id="28" orient="horz" pos="6336" userDrawn="1">
          <p15:clr>
            <a:srgbClr val="F26B43"/>
          </p15:clr>
        </p15:guide>
        <p15:guide id="29" orient="horz" pos="528" userDrawn="1">
          <p15:clr>
            <a:srgbClr val="F26B43"/>
          </p15:clr>
        </p15:guide>
        <p15:guide id="31" orient="horz" pos="5808" userDrawn="1">
          <p15:clr>
            <a:srgbClr val="F26B43"/>
          </p15:clr>
        </p15:guide>
        <p15:guide id="32" orient="horz" pos="1443" userDrawn="1">
          <p15:clr>
            <a:srgbClr val="F26B43"/>
          </p15:clr>
        </p15:guide>
        <p15:guide id="33" orient="horz" pos="2534" userDrawn="1">
          <p15:clr>
            <a:srgbClr val="5ACBF0"/>
          </p15:clr>
        </p15:guide>
        <p15:guide id="34" orient="horz" pos="3802" userDrawn="1">
          <p15:clr>
            <a:srgbClr val="A4A3A4"/>
          </p15:clr>
        </p15:guide>
        <p15:guide id="35" orient="horz" pos="4893" userDrawn="1">
          <p15:clr>
            <a:srgbClr val="A4A3A4"/>
          </p15:clr>
        </p15:guide>
        <p15:guide id="36" orient="horz" pos="1619" userDrawn="1">
          <p15:clr>
            <a:srgbClr val="5ACBF0"/>
          </p15:clr>
        </p15:guide>
        <p15:guide id="37" orient="horz" pos="2710" userDrawn="1">
          <p15:clr>
            <a:srgbClr val="F26B43"/>
          </p15:clr>
        </p15:guide>
        <p15:guide id="38" orient="horz" pos="3626" userDrawn="1">
          <p15:clr>
            <a:srgbClr val="A4A3A4"/>
          </p15:clr>
        </p15:guide>
        <p15:guide id="39" orient="horz" pos="4717"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9B895-3CD2-2EB7-6E55-A9164F0FE1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9703966"/>
            <a:ext cx="7772400" cy="369717"/>
          </a:xfrm>
          <a:prstGeom prst="rect">
            <a:avLst/>
          </a:prstGeom>
        </p:spPr>
      </p:pic>
      <p:pic>
        <p:nvPicPr>
          <p:cNvPr id="10" name="Picture 9">
            <a:extLst>
              <a:ext uri="{FF2B5EF4-FFF2-40B4-BE49-F238E27FC236}">
                <a16:creationId xmlns:a16="http://schemas.microsoft.com/office/drawing/2014/main" id="{1928B869-0858-04E7-8B6D-40623C57644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7772400" cy="904111"/>
          </a:xfrm>
          <a:prstGeom prst="rect">
            <a:avLst/>
          </a:prstGeom>
        </p:spPr>
      </p:pic>
      <p:pic>
        <p:nvPicPr>
          <p:cNvPr id="12" name="Picture 11" descr="A sun and clouds with a map in the background&#10;&#10;AI-generated content may be incorrect.">
            <a:extLst>
              <a:ext uri="{FF2B5EF4-FFF2-40B4-BE49-F238E27FC236}">
                <a16:creationId xmlns:a16="http://schemas.microsoft.com/office/drawing/2014/main" id="{80636272-F3B7-BB9A-40F5-FCFEF56668AB}"/>
              </a:ext>
            </a:extLst>
          </p:cNvPr>
          <p:cNvPicPr>
            <a:picLocks noChangeAspect="1"/>
          </p:cNvPicPr>
          <p:nvPr userDrawn="1"/>
        </p:nvPicPr>
        <p:blipFill>
          <a:blip r:embed="rId15"/>
          <a:stretch>
            <a:fillRect/>
          </a:stretch>
        </p:blipFill>
        <p:spPr>
          <a:xfrm>
            <a:off x="6656128" y="906934"/>
            <a:ext cx="911704" cy="872867"/>
          </a:xfrm>
          <a:prstGeom prst="rect">
            <a:avLst/>
          </a:prstGeom>
        </p:spPr>
      </p:pic>
      <p:sp>
        <p:nvSpPr>
          <p:cNvPr id="3" name="Title Placeholder 2">
            <a:extLst>
              <a:ext uri="{FF2B5EF4-FFF2-40B4-BE49-F238E27FC236}">
                <a16:creationId xmlns:a16="http://schemas.microsoft.com/office/drawing/2014/main" id="{79AA9079-C4E7-27B9-E90B-BCCF98F19997}"/>
              </a:ext>
            </a:extLst>
          </p:cNvPr>
          <p:cNvSpPr>
            <a:spLocks noGrp="1"/>
          </p:cNvSpPr>
          <p:nvPr>
            <p:ph type="title"/>
          </p:nvPr>
        </p:nvSpPr>
        <p:spPr>
          <a:xfrm>
            <a:off x="897466" y="-1"/>
            <a:ext cx="6390746" cy="90411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1022066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2800" b="1" kern="1200" baseline="0">
          <a:solidFill>
            <a:schemeClr val="bg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98A6-FE41-0F95-BA04-574D541FE4F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7A049C6-8FA4-E2FF-BA6C-F0717E028E99}"/>
              </a:ext>
            </a:extLst>
          </p:cNvPr>
          <p:cNvSpPr txBox="1"/>
          <p:nvPr/>
        </p:nvSpPr>
        <p:spPr>
          <a:xfrm>
            <a:off x="136409" y="1154106"/>
            <a:ext cx="7401418" cy="852467"/>
          </a:xfrm>
          <a:prstGeom prst="rect">
            <a:avLst/>
          </a:prstGeom>
          <a:noFill/>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Resource Management system provides real-time snapshots of resources and equipment during activations. This system ensures the standardization of mobilization, demobilization, and damage reporting processes across different agencies and incidents and integrates with the Mutual Aid system for efficient claims processing. </a:t>
            </a:r>
          </a:p>
        </p:txBody>
      </p:sp>
      <p:sp>
        <p:nvSpPr>
          <p:cNvPr id="4" name="TextBox 3">
            <a:extLst>
              <a:ext uri="{FF2B5EF4-FFF2-40B4-BE49-F238E27FC236}">
                <a16:creationId xmlns:a16="http://schemas.microsoft.com/office/drawing/2014/main" id="{7FB099A7-95EA-91D7-E09E-FD4A3CE06531}"/>
              </a:ext>
            </a:extLst>
          </p:cNvPr>
          <p:cNvSpPr txBox="1"/>
          <p:nvPr/>
        </p:nvSpPr>
        <p:spPr>
          <a:xfrm>
            <a:off x="-1" y="-7258"/>
            <a:ext cx="7772401" cy="1066801"/>
          </a:xfrm>
          <a:prstGeom prst="rect">
            <a:avLst/>
          </a:prstGeom>
          <a:solidFill>
            <a:schemeClr val="tx2"/>
          </a:solidFill>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0C1FB8E9-5D39-EE58-D468-E38BED03490E}"/>
              </a:ext>
            </a:extLst>
          </p:cNvPr>
          <p:cNvSpPr>
            <a:spLocks noGrp="1"/>
          </p:cNvSpPr>
          <p:nvPr>
            <p:ph type="ctrTitle"/>
          </p:nvPr>
        </p:nvSpPr>
        <p:spPr>
          <a:xfrm>
            <a:off x="136409" y="128121"/>
            <a:ext cx="5829300" cy="460402"/>
          </a:xfrm>
        </p:spPr>
        <p:txBody>
          <a:bodyPr lIns="0" tIns="0" rIns="0" bIns="0" anchor="t">
            <a:noAutofit/>
          </a:bodyPr>
          <a:lstStyle/>
          <a:p>
            <a:pPr algn="l"/>
            <a:r>
              <a:rPr lang="en-US" sz="2800" dirty="0">
                <a:solidFill>
                  <a:schemeClr val="bg1"/>
                </a:solidFill>
                <a:latin typeface="Arial" panose="020B0604020202020204" pitchFamily="34" charset="0"/>
                <a:cs typeface="Arial" panose="020B0604020202020204" pitchFamily="34" charset="0"/>
              </a:rPr>
              <a:t>Resource Management</a:t>
            </a:r>
          </a:p>
        </p:txBody>
      </p:sp>
      <p:sp>
        <p:nvSpPr>
          <p:cNvPr id="3" name="Subtitle 2">
            <a:extLst>
              <a:ext uri="{FF2B5EF4-FFF2-40B4-BE49-F238E27FC236}">
                <a16:creationId xmlns:a16="http://schemas.microsoft.com/office/drawing/2014/main" id="{5FB8B147-E1BF-27D1-6EBD-17488A5DB635}"/>
              </a:ext>
            </a:extLst>
          </p:cNvPr>
          <p:cNvSpPr>
            <a:spLocks noGrp="1"/>
          </p:cNvSpPr>
          <p:nvPr>
            <p:ph type="subTitle" idx="1"/>
          </p:nvPr>
        </p:nvSpPr>
        <p:spPr>
          <a:xfrm>
            <a:off x="136409" y="585959"/>
            <a:ext cx="5829300" cy="314678"/>
          </a:xfrm>
        </p:spPr>
        <p:txBody>
          <a:bodyPr lIns="0" tIns="0" rIns="0" bIns="0">
            <a:noAutofit/>
          </a:bodyPr>
          <a:lstStyle/>
          <a:p>
            <a:pPr algn="l"/>
            <a:r>
              <a:rPr lang="en-US" sz="2000" dirty="0">
                <a:solidFill>
                  <a:schemeClr val="bg1"/>
                </a:solidFill>
                <a:latin typeface="Arial" panose="020B0604020202020204" pitchFamily="34" charset="0"/>
                <a:cs typeface="Arial" panose="020B0604020202020204" pitchFamily="34" charset="0"/>
              </a:rPr>
              <a:t>Registration</a:t>
            </a:r>
          </a:p>
        </p:txBody>
      </p:sp>
      <p:sp>
        <p:nvSpPr>
          <p:cNvPr id="5" name="TextBox 4">
            <a:extLst>
              <a:ext uri="{FF2B5EF4-FFF2-40B4-BE49-F238E27FC236}">
                <a16:creationId xmlns:a16="http://schemas.microsoft.com/office/drawing/2014/main" id="{60543688-0F53-8D75-028E-98E63F5B645A}"/>
              </a:ext>
            </a:extLst>
          </p:cNvPr>
          <p:cNvSpPr txBox="1"/>
          <p:nvPr/>
        </p:nvSpPr>
        <p:spPr>
          <a:xfrm>
            <a:off x="-1136" y="2214065"/>
            <a:ext cx="6647542" cy="274320"/>
          </a:xfrm>
          <a:prstGeom prst="rect">
            <a:avLst/>
          </a:prstGeom>
          <a:solidFill>
            <a:schemeClr val="tx2"/>
          </a:solidFill>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37C5C13-6F5B-F2B2-CF45-D89920786300}"/>
              </a:ext>
            </a:extLst>
          </p:cNvPr>
          <p:cNvSpPr txBox="1"/>
          <p:nvPr/>
        </p:nvSpPr>
        <p:spPr>
          <a:xfrm>
            <a:off x="-1" y="986689"/>
            <a:ext cx="6647543" cy="91440"/>
          </a:xfrm>
          <a:prstGeom prst="rect">
            <a:avLst/>
          </a:prstGeom>
          <a:solidFill>
            <a:schemeClr val="accent1"/>
          </a:solidFill>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03E58A93-266D-D518-D139-3759B3112F73}"/>
              </a:ext>
            </a:extLst>
          </p:cNvPr>
          <p:cNvSpPr txBox="1"/>
          <p:nvPr/>
        </p:nvSpPr>
        <p:spPr>
          <a:xfrm>
            <a:off x="136409" y="2586135"/>
            <a:ext cx="2350115" cy="7804701"/>
          </a:xfrm>
          <a:prstGeom prst="rect">
            <a:avLst/>
          </a:prstGeom>
          <a:noFill/>
        </p:spPr>
        <p:txBody>
          <a:bodyPr wrap="square" lIns="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A285B"/>
                </a:solidFill>
                <a:effectLst/>
                <a:uLnTx/>
                <a:uFillTx/>
                <a:latin typeface="Arial" panose="020B0604020202020204" pitchFamily="34" charset="0"/>
                <a:ea typeface="Roboto Condensed" panose="02000000000000000000" pitchFamily="2" charset="0"/>
                <a:cs typeface="Arial" panose="020B0604020202020204" pitchFamily="34" charset="0"/>
              </a:rPr>
              <a:t>How to:</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From https://www.fdemportal.com/grants, select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Enter in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your user details</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Select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Sign Up</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Select</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Resource Management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Choose Access Type</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Select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Next</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Search for and select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your entity’s account</a:t>
            </a:r>
          </a:p>
          <a:p>
            <a:pPr marL="800100" marR="0" lvl="1" indent="-342900" algn="l" defTabSz="914400" rtl="0" eaLnBrk="1" fontAlgn="b" latinLnBrk="0" hangingPunct="1">
              <a:lnSpc>
                <a:spcPct val="90000"/>
              </a:lnSpc>
              <a:spcBef>
                <a:spcPts val="500"/>
              </a:spcBef>
              <a:spcAft>
                <a:spcPts val="0"/>
              </a:spcAft>
              <a:buClrTx/>
              <a:buSzTx/>
              <a:buFont typeface="+mj-lt"/>
              <a:buAutoNum type="alphaLcPeriod"/>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cannot find an account for your entity, select </a:t>
            </a:r>
            <a:r>
              <a:rPr kumimoji="0" lang="en-US" sz="1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Account Not Found</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Select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Next</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Type your Agency’s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Business Phone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number</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Enter the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Reason for Requesting Access</a:t>
            </a:r>
          </a:p>
          <a:p>
            <a:pPr marL="342900" marR="0" lvl="0" indent="-342900" algn="l" defTabSz="914400" rtl="0" eaLnBrk="1" fontAlgn="b"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Select</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Next</a:t>
            </a:r>
          </a:p>
          <a:p>
            <a:pPr marL="0" marR="0" lvl="0" indent="0" algn="l" defTabSz="914400" rtl="0" eaLnBrk="1" fontAlgn="b"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user will receive an email confirming the </a:t>
            </a:r>
            <a:b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request has been received.</a:t>
            </a:r>
          </a:p>
          <a:p>
            <a:pPr marL="0" marR="0" lvl="0" indent="0" algn="l" defTabSz="914400" rtl="0" eaLnBrk="1" fontAlgn="b" latinLnBrk="0" hangingPunct="1">
              <a:lnSpc>
                <a:spcPct val="90000"/>
              </a:lnSpc>
              <a:spcBef>
                <a:spcPts val="100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Subtitle 2">
            <a:extLst>
              <a:ext uri="{FF2B5EF4-FFF2-40B4-BE49-F238E27FC236}">
                <a16:creationId xmlns:a16="http://schemas.microsoft.com/office/drawing/2014/main" id="{10F1A2DD-6733-BA58-0617-17D213751662}"/>
              </a:ext>
            </a:extLst>
          </p:cNvPr>
          <p:cNvSpPr txBox="1">
            <a:spLocks/>
          </p:cNvSpPr>
          <p:nvPr/>
        </p:nvSpPr>
        <p:spPr>
          <a:xfrm>
            <a:off x="136409" y="2256065"/>
            <a:ext cx="7206344" cy="185289"/>
          </a:xfrm>
          <a:prstGeom prst="rect">
            <a:avLst/>
          </a:prstGeom>
        </p:spPr>
        <p:txBody>
          <a:bodyPr lIns="0" tIns="0" rIns="0" bIns="0" anchor="ctr">
            <a:noAutofit/>
          </a:bodyPr>
          <a:lstStyle>
            <a:lvl1pPr marL="0" indent="0" algn="ctr" defTabSz="1341150" rtl="0" eaLnBrk="1" latinLnBrk="0" hangingPunct="1">
              <a:lnSpc>
                <a:spcPct val="110000"/>
              </a:lnSpc>
              <a:spcBef>
                <a:spcPts val="0"/>
              </a:spcBef>
              <a:spcAft>
                <a:spcPts val="1467"/>
              </a:spcAft>
              <a:buFont typeface="Avenir Next LT Pro" panose="020B0504020202020204" pitchFamily="34" charset="0"/>
              <a:buNone/>
              <a:defRPr sz="2800" kern="1200" baseline="0">
                <a:solidFill>
                  <a:schemeClr val="tx1"/>
                </a:solidFill>
                <a:latin typeface="Roboto" panose="02000000000000000000" pitchFamily="2" charset="0"/>
                <a:ea typeface="+mn-ea"/>
                <a:cs typeface="+mn-cs"/>
              </a:defRPr>
            </a:lvl1pPr>
            <a:lvl2pPr marL="670575" indent="0" algn="ctr" defTabSz="1341150" rtl="0" eaLnBrk="1" latinLnBrk="0" hangingPunct="1">
              <a:lnSpc>
                <a:spcPct val="110000"/>
              </a:lnSpc>
              <a:spcBef>
                <a:spcPts val="0"/>
              </a:spcBef>
              <a:spcAft>
                <a:spcPts val="880"/>
              </a:spcAft>
              <a:buFont typeface="Avenir Next LT Pro" panose="020B0504020202020204" pitchFamily="34" charset="0"/>
              <a:buNone/>
              <a:defRPr sz="2933" kern="1200">
                <a:solidFill>
                  <a:schemeClr val="tx1"/>
                </a:solidFill>
                <a:latin typeface="+mn-lt"/>
                <a:ea typeface="+mn-ea"/>
                <a:cs typeface="+mn-cs"/>
              </a:defRPr>
            </a:lvl2pPr>
            <a:lvl3pPr marL="1341150" indent="0" algn="ctr" defTabSz="1341150" rtl="0" eaLnBrk="1" latinLnBrk="0" hangingPunct="1">
              <a:lnSpc>
                <a:spcPct val="110000"/>
              </a:lnSpc>
              <a:spcBef>
                <a:spcPts val="0"/>
              </a:spcBef>
              <a:spcAft>
                <a:spcPts val="880"/>
              </a:spcAft>
              <a:buFont typeface="Avenir Next LT Pro" panose="020B0504020202020204" pitchFamily="34" charset="0"/>
              <a:buNone/>
              <a:defRPr sz="2640" kern="1200">
                <a:solidFill>
                  <a:schemeClr val="tx1"/>
                </a:solidFill>
                <a:latin typeface="+mn-lt"/>
                <a:ea typeface="+mn-ea"/>
                <a:cs typeface="+mn-cs"/>
              </a:defRPr>
            </a:lvl3pPr>
            <a:lvl4pPr marL="2011726" indent="0" algn="ctr" defTabSz="1341150" rtl="0" eaLnBrk="1" latinLnBrk="0" hangingPunct="1">
              <a:lnSpc>
                <a:spcPct val="110000"/>
              </a:lnSpc>
              <a:spcBef>
                <a:spcPts val="0"/>
              </a:spcBef>
              <a:spcAft>
                <a:spcPts val="880"/>
              </a:spcAft>
              <a:buFont typeface="Avenir Next LT Pro" panose="020B0504020202020204" pitchFamily="34" charset="0"/>
              <a:buNone/>
              <a:defRPr sz="2347" kern="1200">
                <a:solidFill>
                  <a:schemeClr val="tx1"/>
                </a:solidFill>
                <a:latin typeface="+mn-lt"/>
                <a:ea typeface="+mn-ea"/>
                <a:cs typeface="+mn-cs"/>
              </a:defRPr>
            </a:lvl4pPr>
            <a:lvl5pPr marL="2682301" indent="0" algn="ctr" defTabSz="1341150" rtl="0" eaLnBrk="1" latinLnBrk="0" hangingPunct="1">
              <a:lnSpc>
                <a:spcPct val="110000"/>
              </a:lnSpc>
              <a:spcBef>
                <a:spcPts val="0"/>
              </a:spcBef>
              <a:spcAft>
                <a:spcPts val="880"/>
              </a:spcAft>
              <a:buFont typeface="Avenir Next LT Pro" panose="020B0504020202020204" pitchFamily="34" charset="0"/>
              <a:buNone/>
              <a:defRPr sz="2347" kern="1200">
                <a:solidFill>
                  <a:schemeClr val="tx1"/>
                </a:solidFill>
                <a:latin typeface="+mn-lt"/>
                <a:ea typeface="+mn-ea"/>
                <a:cs typeface="+mn-cs"/>
              </a:defRPr>
            </a:lvl5pPr>
            <a:lvl6pPr marL="3352876" indent="0" algn="ctr" defTabSz="1341150" rtl="0" eaLnBrk="1" latinLnBrk="0" hangingPunct="1">
              <a:lnSpc>
                <a:spcPct val="90000"/>
              </a:lnSpc>
              <a:spcBef>
                <a:spcPts val="733"/>
              </a:spcBef>
              <a:buFont typeface="Avenir Next LT Pro" panose="020B0504020202020204" pitchFamily="34" charset="0"/>
              <a:buNone/>
              <a:defRPr sz="2347" kern="1200">
                <a:solidFill>
                  <a:schemeClr val="tx1"/>
                </a:solidFill>
                <a:latin typeface="+mn-lt"/>
                <a:ea typeface="+mn-ea"/>
                <a:cs typeface="+mn-cs"/>
              </a:defRPr>
            </a:lvl6pPr>
            <a:lvl7pPr marL="4023451" indent="0" algn="ctr" defTabSz="1341150" rtl="0" eaLnBrk="1" latinLnBrk="0" hangingPunct="1">
              <a:lnSpc>
                <a:spcPct val="90000"/>
              </a:lnSpc>
              <a:spcBef>
                <a:spcPts val="733"/>
              </a:spcBef>
              <a:buFont typeface="Avenir Next LT Pro" panose="020B0504020202020204" pitchFamily="34" charset="0"/>
              <a:buNone/>
              <a:defRPr sz="2347" kern="1200">
                <a:solidFill>
                  <a:schemeClr val="tx1"/>
                </a:solidFill>
                <a:latin typeface="+mn-lt"/>
                <a:ea typeface="+mn-ea"/>
                <a:cs typeface="+mn-cs"/>
              </a:defRPr>
            </a:lvl7pPr>
            <a:lvl8pPr marL="4694027" indent="0" algn="ctr" defTabSz="1341150" rtl="0" eaLnBrk="1" latinLnBrk="0" hangingPunct="1">
              <a:lnSpc>
                <a:spcPct val="90000"/>
              </a:lnSpc>
              <a:spcBef>
                <a:spcPts val="733"/>
              </a:spcBef>
              <a:buFont typeface="Avenir Next LT Pro" panose="020B0504020202020204" pitchFamily="34" charset="0"/>
              <a:buNone/>
              <a:defRPr sz="2347" kern="1200">
                <a:solidFill>
                  <a:schemeClr val="tx1"/>
                </a:solidFill>
                <a:latin typeface="+mn-lt"/>
                <a:ea typeface="+mn-ea"/>
                <a:cs typeface="+mn-cs"/>
              </a:defRPr>
            </a:lvl8pPr>
            <a:lvl9pPr marL="5364602" indent="0" algn="ctr" defTabSz="1341150" rtl="0" eaLnBrk="1" latinLnBrk="0" hangingPunct="1">
              <a:lnSpc>
                <a:spcPct val="90000"/>
              </a:lnSpc>
              <a:spcBef>
                <a:spcPts val="733"/>
              </a:spcBef>
              <a:buFont typeface="Avenir Next LT Pro" panose="020B0504020202020204" pitchFamily="34" charset="0"/>
              <a:buNone/>
              <a:defRPr sz="2347" kern="1200">
                <a:solidFill>
                  <a:schemeClr val="tx1"/>
                </a:solidFill>
                <a:latin typeface="+mn-lt"/>
                <a:ea typeface="+mn-ea"/>
                <a:cs typeface="+mn-cs"/>
              </a:defRPr>
            </a:lvl9pPr>
          </a:lstStyle>
          <a:p>
            <a:pPr marL="0" marR="0" lvl="0" indent="0" algn="l" defTabSz="1341150" rtl="0" eaLnBrk="1" fontAlgn="auto" latinLnBrk="0" hangingPunct="1">
              <a:lnSpc>
                <a:spcPct val="110000"/>
              </a:lnSpc>
              <a:spcBef>
                <a:spcPts val="0"/>
              </a:spcBef>
              <a:spcAft>
                <a:spcPts val="1467"/>
              </a:spcAft>
              <a:buClrTx/>
              <a:buSzTx/>
              <a:buFont typeface="Avenir Next LT Pro" panose="020B0504020202020204" pitchFamily="34" charset="0"/>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Registering for a Resource Management Account</a:t>
            </a:r>
          </a:p>
        </p:txBody>
      </p:sp>
      <p:pic>
        <p:nvPicPr>
          <p:cNvPr id="18" name="Picture 2" descr="Florida Government and Department seals (U.S.)">
            <a:extLst>
              <a:ext uri="{FF2B5EF4-FFF2-40B4-BE49-F238E27FC236}">
                <a16:creationId xmlns:a16="http://schemas.microsoft.com/office/drawing/2014/main" id="{1C775CE4-7F7E-E0CA-3A84-4D740DB7D7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08332" y="109999"/>
            <a:ext cx="821117" cy="821117"/>
          </a:xfrm>
          <a:prstGeom prst="rect">
            <a:avLst/>
          </a:prstGeom>
          <a:extLst>
            <a:ext uri="{909E8E84-426E-40DD-AFC4-6F175D3DCCD1}">
              <a14:hiddenFill xmlns:a14="http://schemas.microsoft.com/office/drawing/2010/main">
                <a:solidFill>
                  <a:srgbClr val="FFFFFF"/>
                </a:solidFill>
              </a14:hiddenFill>
            </a:ext>
          </a:extLst>
        </p:spPr>
      </p:pic>
      <p:pic>
        <p:nvPicPr>
          <p:cNvPr id="96" name="Picture 95" descr="A screenshot of a cellphone&#10;&#10;AI-generated content may be incorrect.">
            <a:extLst>
              <a:ext uri="{FF2B5EF4-FFF2-40B4-BE49-F238E27FC236}">
                <a16:creationId xmlns:a16="http://schemas.microsoft.com/office/drawing/2014/main" id="{DF6268A3-DBEC-C091-0A02-9AD941D1FB09}"/>
              </a:ext>
            </a:extLst>
          </p:cNvPr>
          <p:cNvPicPr>
            <a:picLocks noChangeAspect="1"/>
          </p:cNvPicPr>
          <p:nvPr/>
        </p:nvPicPr>
        <p:blipFill>
          <a:blip r:embed="rId4"/>
          <a:srcRect l="2580" t="36929" r="2580" b="7850"/>
          <a:stretch/>
        </p:blipFill>
        <p:spPr>
          <a:xfrm>
            <a:off x="2815002" y="5691360"/>
            <a:ext cx="4773913" cy="702527"/>
          </a:xfrm>
          <a:prstGeom prst="rect">
            <a:avLst/>
          </a:prstGeom>
          <a:ln>
            <a:solidFill>
              <a:schemeClr val="bg1">
                <a:lumMod val="85000"/>
              </a:schemeClr>
            </a:solidFill>
          </a:ln>
          <a:effectLst>
            <a:outerShdw blurRad="50800" dist="38100" dir="5400000" algn="t" rotWithShape="0">
              <a:prstClr val="black">
                <a:alpha val="40000"/>
              </a:prstClr>
            </a:outerShdw>
          </a:effectLst>
        </p:spPr>
      </p:pic>
      <p:pic>
        <p:nvPicPr>
          <p:cNvPr id="97" name="Picture 96" descr="A screenshot of a login screen&#10;&#10;AI-generated content may be incorrect.">
            <a:extLst>
              <a:ext uri="{FF2B5EF4-FFF2-40B4-BE49-F238E27FC236}">
                <a16:creationId xmlns:a16="http://schemas.microsoft.com/office/drawing/2014/main" id="{E83C405A-8128-35AF-4821-3D7460946062}"/>
              </a:ext>
            </a:extLst>
          </p:cNvPr>
          <p:cNvPicPr>
            <a:picLocks noChangeAspect="1"/>
          </p:cNvPicPr>
          <p:nvPr/>
        </p:nvPicPr>
        <p:blipFill>
          <a:blip r:embed="rId5"/>
          <a:stretch>
            <a:fillRect/>
          </a:stretch>
        </p:blipFill>
        <p:spPr>
          <a:xfrm>
            <a:off x="2727511" y="2740365"/>
            <a:ext cx="2011631" cy="2651990"/>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98" name="Rectangle 97">
            <a:extLst>
              <a:ext uri="{FF2B5EF4-FFF2-40B4-BE49-F238E27FC236}">
                <a16:creationId xmlns:a16="http://schemas.microsoft.com/office/drawing/2014/main" id="{B0D9C5FD-E032-358A-F298-3A524D75CDFB}"/>
              </a:ext>
            </a:extLst>
          </p:cNvPr>
          <p:cNvSpPr>
            <a:spLocks/>
          </p:cNvSpPr>
          <p:nvPr/>
        </p:nvSpPr>
        <p:spPr>
          <a:xfrm>
            <a:off x="4074968" y="4849089"/>
            <a:ext cx="447061" cy="17444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9" name="Picture 98" descr="A screenshot of a hurricane&#10;&#10;AI-generated content may be incorrect.">
            <a:extLst>
              <a:ext uri="{FF2B5EF4-FFF2-40B4-BE49-F238E27FC236}">
                <a16:creationId xmlns:a16="http://schemas.microsoft.com/office/drawing/2014/main" id="{B7A8359C-E644-0DA5-BC23-C1666552C5A3}"/>
              </a:ext>
            </a:extLst>
          </p:cNvPr>
          <p:cNvPicPr>
            <a:picLocks noChangeAspect="1"/>
          </p:cNvPicPr>
          <p:nvPr/>
        </p:nvPicPr>
        <p:blipFill>
          <a:blip r:embed="rId6"/>
          <a:srcRect t="24575" b="987"/>
          <a:stretch/>
        </p:blipFill>
        <p:spPr>
          <a:xfrm>
            <a:off x="5263202" y="2598962"/>
            <a:ext cx="2140393" cy="2965790"/>
          </a:xfrm>
          <a:prstGeom prst="rect">
            <a:avLst/>
          </a:prstGeom>
        </p:spPr>
      </p:pic>
      <p:sp>
        <p:nvSpPr>
          <p:cNvPr id="100" name="Google Shape;512;ge3692cc678_0_1835">
            <a:extLst>
              <a:ext uri="{FF2B5EF4-FFF2-40B4-BE49-F238E27FC236}">
                <a16:creationId xmlns:a16="http://schemas.microsoft.com/office/drawing/2014/main" id="{4990FF0F-BCDD-5109-8122-48B1BAF92FB4}"/>
              </a:ext>
            </a:extLst>
          </p:cNvPr>
          <p:cNvSpPr/>
          <p:nvPr/>
        </p:nvSpPr>
        <p:spPr>
          <a:xfrm>
            <a:off x="5022215" y="2707633"/>
            <a:ext cx="365760" cy="365760"/>
          </a:xfrm>
          <a:prstGeom prst="wedgeEllipseCallout">
            <a:avLst>
              <a:gd name="adj1" fmla="val 74932"/>
              <a:gd name="adj2" fmla="val 54652"/>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2</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01" name="Rectangle 100">
            <a:extLst>
              <a:ext uri="{FF2B5EF4-FFF2-40B4-BE49-F238E27FC236}">
                <a16:creationId xmlns:a16="http://schemas.microsoft.com/office/drawing/2014/main" id="{CC690BDF-35D3-E9DB-EF0D-2791905B9488}"/>
              </a:ext>
            </a:extLst>
          </p:cNvPr>
          <p:cNvSpPr>
            <a:spLocks/>
          </p:cNvSpPr>
          <p:nvPr/>
        </p:nvSpPr>
        <p:spPr>
          <a:xfrm>
            <a:off x="5442735" y="2785517"/>
            <a:ext cx="1791896" cy="23565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2" name="Rectangle 101">
            <a:extLst>
              <a:ext uri="{FF2B5EF4-FFF2-40B4-BE49-F238E27FC236}">
                <a16:creationId xmlns:a16="http://schemas.microsoft.com/office/drawing/2014/main" id="{295A3F31-DF18-A726-FBC9-41E4ECEAB56A}"/>
              </a:ext>
            </a:extLst>
          </p:cNvPr>
          <p:cNvSpPr>
            <a:spLocks/>
          </p:cNvSpPr>
          <p:nvPr/>
        </p:nvSpPr>
        <p:spPr>
          <a:xfrm>
            <a:off x="5457235" y="5127820"/>
            <a:ext cx="1777396" cy="25092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3" name="Google Shape;512;ge3692cc678_0_1835">
            <a:extLst>
              <a:ext uri="{FF2B5EF4-FFF2-40B4-BE49-F238E27FC236}">
                <a16:creationId xmlns:a16="http://schemas.microsoft.com/office/drawing/2014/main" id="{01D51D10-EFDC-6885-AA1B-8A80043217BF}"/>
              </a:ext>
            </a:extLst>
          </p:cNvPr>
          <p:cNvSpPr/>
          <p:nvPr/>
        </p:nvSpPr>
        <p:spPr>
          <a:xfrm>
            <a:off x="5153682" y="4849281"/>
            <a:ext cx="365760" cy="365760"/>
          </a:xfrm>
          <a:prstGeom prst="wedgeEllipseCallout">
            <a:avLst>
              <a:gd name="adj1" fmla="val 74932"/>
              <a:gd name="adj2" fmla="val 54652"/>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3</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04" name="Rectangle 103">
            <a:extLst>
              <a:ext uri="{FF2B5EF4-FFF2-40B4-BE49-F238E27FC236}">
                <a16:creationId xmlns:a16="http://schemas.microsoft.com/office/drawing/2014/main" id="{E7723473-4BC8-24FA-4C05-9663B60178D7}"/>
              </a:ext>
            </a:extLst>
          </p:cNvPr>
          <p:cNvSpPr>
            <a:spLocks/>
          </p:cNvSpPr>
          <p:nvPr/>
        </p:nvSpPr>
        <p:spPr>
          <a:xfrm>
            <a:off x="2815002" y="6030233"/>
            <a:ext cx="784441" cy="1458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5" name="Rectangle 104">
            <a:extLst>
              <a:ext uri="{FF2B5EF4-FFF2-40B4-BE49-F238E27FC236}">
                <a16:creationId xmlns:a16="http://schemas.microsoft.com/office/drawing/2014/main" id="{6609A08A-3101-160B-FB18-6187084C2ADE}"/>
              </a:ext>
            </a:extLst>
          </p:cNvPr>
          <p:cNvSpPr>
            <a:spLocks/>
          </p:cNvSpPr>
          <p:nvPr/>
        </p:nvSpPr>
        <p:spPr>
          <a:xfrm>
            <a:off x="7173985" y="6204631"/>
            <a:ext cx="400416" cy="15624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Google Shape;512;ge3692cc678_0_1835">
            <a:extLst>
              <a:ext uri="{FF2B5EF4-FFF2-40B4-BE49-F238E27FC236}">
                <a16:creationId xmlns:a16="http://schemas.microsoft.com/office/drawing/2014/main" id="{B2CBE717-76E0-4077-A394-2848A0906FBA}"/>
              </a:ext>
            </a:extLst>
          </p:cNvPr>
          <p:cNvSpPr/>
          <p:nvPr/>
        </p:nvSpPr>
        <p:spPr>
          <a:xfrm>
            <a:off x="6670139" y="5891473"/>
            <a:ext cx="365760" cy="365760"/>
          </a:xfrm>
          <a:prstGeom prst="wedgeEllipseCallout">
            <a:avLst>
              <a:gd name="adj1" fmla="val 112976"/>
              <a:gd name="adj2" fmla="val 32913"/>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5</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grpSp>
        <p:nvGrpSpPr>
          <p:cNvPr id="125" name="Group 124">
            <a:extLst>
              <a:ext uri="{FF2B5EF4-FFF2-40B4-BE49-F238E27FC236}">
                <a16:creationId xmlns:a16="http://schemas.microsoft.com/office/drawing/2014/main" id="{2695C237-C297-1BB8-061E-013512CB2337}"/>
              </a:ext>
            </a:extLst>
          </p:cNvPr>
          <p:cNvGrpSpPr/>
          <p:nvPr/>
        </p:nvGrpSpPr>
        <p:grpSpPr>
          <a:xfrm>
            <a:off x="2510638" y="7704971"/>
            <a:ext cx="5134157" cy="1698568"/>
            <a:chOff x="2510638" y="7800507"/>
            <a:chExt cx="5134157" cy="1698568"/>
          </a:xfrm>
        </p:grpSpPr>
        <p:pic>
          <p:nvPicPr>
            <p:cNvPr id="110" name="Picture 109" descr="A screenshot of a computer&#10;&#10;AI-generated content may be incorrect.">
              <a:extLst>
                <a:ext uri="{FF2B5EF4-FFF2-40B4-BE49-F238E27FC236}">
                  <a16:creationId xmlns:a16="http://schemas.microsoft.com/office/drawing/2014/main" id="{1F4063F0-F878-9488-D079-759DD2BEDA44}"/>
                </a:ext>
              </a:extLst>
            </p:cNvPr>
            <p:cNvPicPr>
              <a:picLocks noChangeAspect="1"/>
            </p:cNvPicPr>
            <p:nvPr/>
          </p:nvPicPr>
          <p:blipFill>
            <a:blip r:embed="rId7"/>
            <a:srcRect t="13710"/>
            <a:stretch/>
          </p:blipFill>
          <p:spPr>
            <a:xfrm>
              <a:off x="2510638" y="7800507"/>
              <a:ext cx="5134157" cy="1698568"/>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111" name="TextBox 110">
              <a:extLst>
                <a:ext uri="{FF2B5EF4-FFF2-40B4-BE49-F238E27FC236}">
                  <a16:creationId xmlns:a16="http://schemas.microsoft.com/office/drawing/2014/main" id="{31D3474A-624D-F0CE-604F-0F780321F6FA}"/>
                </a:ext>
              </a:extLst>
            </p:cNvPr>
            <p:cNvSpPr txBox="1"/>
            <p:nvPr/>
          </p:nvSpPr>
          <p:spPr>
            <a:xfrm>
              <a:off x="5118879" y="7978265"/>
              <a:ext cx="221877" cy="61555"/>
            </a:xfrm>
            <a:prstGeom prst="rect">
              <a:avLst/>
            </a:prstGeom>
            <a:solidFill>
              <a:srgbClr val="FFFFFF"/>
            </a:solid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a:ln>
                    <a:noFill/>
                  </a:ln>
                  <a:solidFill>
                    <a:srgbClr val="000000">
                      <a:lumMod val="65000"/>
                      <a:lumOff val="35000"/>
                    </a:srgbClr>
                  </a:solidFill>
                  <a:effectLst/>
                  <a:uLnTx/>
                  <a:uFillTx/>
                  <a:latin typeface="Arial"/>
                  <a:ea typeface="+mn-ea"/>
                  <a:cs typeface="+mn-cs"/>
                </a:rPr>
                <a:t>tester</a:t>
              </a:r>
            </a:p>
          </p:txBody>
        </p:sp>
      </p:grpSp>
      <p:sp>
        <p:nvSpPr>
          <p:cNvPr id="113" name="Rectangle 112">
            <a:extLst>
              <a:ext uri="{FF2B5EF4-FFF2-40B4-BE49-F238E27FC236}">
                <a16:creationId xmlns:a16="http://schemas.microsoft.com/office/drawing/2014/main" id="{FF554E4C-46A2-B33F-E6AB-56A0DABA4492}"/>
              </a:ext>
            </a:extLst>
          </p:cNvPr>
          <p:cNvSpPr>
            <a:spLocks/>
          </p:cNvSpPr>
          <p:nvPr/>
        </p:nvSpPr>
        <p:spPr>
          <a:xfrm>
            <a:off x="7234631" y="9128792"/>
            <a:ext cx="313296" cy="17444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4" name="Rectangle 113">
            <a:extLst>
              <a:ext uri="{FF2B5EF4-FFF2-40B4-BE49-F238E27FC236}">
                <a16:creationId xmlns:a16="http://schemas.microsoft.com/office/drawing/2014/main" id="{A3D7C714-A18F-8359-B801-335402E44072}"/>
              </a:ext>
            </a:extLst>
          </p:cNvPr>
          <p:cNvSpPr>
            <a:spLocks/>
          </p:cNvSpPr>
          <p:nvPr/>
        </p:nvSpPr>
        <p:spPr>
          <a:xfrm>
            <a:off x="2562105" y="8777318"/>
            <a:ext cx="4985822" cy="32846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5" name="Google Shape;512;ge3692cc678_0_1835">
            <a:extLst>
              <a:ext uri="{FF2B5EF4-FFF2-40B4-BE49-F238E27FC236}">
                <a16:creationId xmlns:a16="http://schemas.microsoft.com/office/drawing/2014/main" id="{8416A4D8-5BB6-2618-AC3B-6D8DD481159C}"/>
              </a:ext>
            </a:extLst>
          </p:cNvPr>
          <p:cNvSpPr/>
          <p:nvPr/>
        </p:nvSpPr>
        <p:spPr>
          <a:xfrm>
            <a:off x="6710790" y="8777318"/>
            <a:ext cx="365760" cy="365760"/>
          </a:xfrm>
          <a:prstGeom prst="wedgeEllipseCallout">
            <a:avLst>
              <a:gd name="adj1" fmla="val 96672"/>
              <a:gd name="adj2" fmla="val 51029"/>
            </a:avLst>
          </a:prstGeom>
          <a:solidFill>
            <a:srgbClr val="F6D200"/>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10</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16" name="Rectangle 115">
            <a:extLst>
              <a:ext uri="{FF2B5EF4-FFF2-40B4-BE49-F238E27FC236}">
                <a16:creationId xmlns:a16="http://schemas.microsoft.com/office/drawing/2014/main" id="{9A9CD006-7670-BF3F-5CE5-2C9F12242928}"/>
              </a:ext>
            </a:extLst>
          </p:cNvPr>
          <p:cNvSpPr>
            <a:spLocks/>
          </p:cNvSpPr>
          <p:nvPr/>
        </p:nvSpPr>
        <p:spPr>
          <a:xfrm>
            <a:off x="5100255" y="7764211"/>
            <a:ext cx="2447671" cy="2255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7" name="Google Shape;512;ge3692cc678_0_1835">
            <a:extLst>
              <a:ext uri="{FF2B5EF4-FFF2-40B4-BE49-F238E27FC236}">
                <a16:creationId xmlns:a16="http://schemas.microsoft.com/office/drawing/2014/main" id="{11C3286F-AD1E-0DAA-ABBC-53D5D5A693DE}"/>
              </a:ext>
            </a:extLst>
          </p:cNvPr>
          <p:cNvSpPr/>
          <p:nvPr/>
        </p:nvSpPr>
        <p:spPr>
          <a:xfrm>
            <a:off x="2465237" y="8382385"/>
            <a:ext cx="365760" cy="365760"/>
          </a:xfrm>
          <a:prstGeom prst="wedgeEllipseCallout">
            <a:avLst>
              <a:gd name="adj1" fmla="val 88352"/>
              <a:gd name="adj2" fmla="val 58678"/>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9</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18" name="Google Shape;512;ge3692cc678_0_1835">
            <a:extLst>
              <a:ext uri="{FF2B5EF4-FFF2-40B4-BE49-F238E27FC236}">
                <a16:creationId xmlns:a16="http://schemas.microsoft.com/office/drawing/2014/main" id="{40398251-7152-96CE-8B7D-5BF2697C5E97}"/>
              </a:ext>
            </a:extLst>
          </p:cNvPr>
          <p:cNvSpPr/>
          <p:nvPr/>
        </p:nvSpPr>
        <p:spPr>
          <a:xfrm>
            <a:off x="4522029" y="7522091"/>
            <a:ext cx="365760" cy="365760"/>
          </a:xfrm>
          <a:prstGeom prst="wedgeEllipseCallout">
            <a:avLst>
              <a:gd name="adj1" fmla="val 112976"/>
              <a:gd name="adj2" fmla="val 32913"/>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8</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07" name="Google Shape;512;ge3692cc678_0_1835">
            <a:extLst>
              <a:ext uri="{FF2B5EF4-FFF2-40B4-BE49-F238E27FC236}">
                <a16:creationId xmlns:a16="http://schemas.microsoft.com/office/drawing/2014/main" id="{B824E479-F1ED-030F-1BCB-FF391D2B997A}"/>
              </a:ext>
            </a:extLst>
          </p:cNvPr>
          <p:cNvSpPr/>
          <p:nvPr/>
        </p:nvSpPr>
        <p:spPr>
          <a:xfrm>
            <a:off x="2562105" y="5619877"/>
            <a:ext cx="365760" cy="365760"/>
          </a:xfrm>
          <a:prstGeom prst="wedgeEllipseCallout">
            <a:avLst>
              <a:gd name="adj1" fmla="val 44437"/>
              <a:gd name="adj2" fmla="val 78606"/>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4</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19" name="Rectangle 118">
            <a:extLst>
              <a:ext uri="{FF2B5EF4-FFF2-40B4-BE49-F238E27FC236}">
                <a16:creationId xmlns:a16="http://schemas.microsoft.com/office/drawing/2014/main" id="{587C500B-4ACB-9ABA-2807-39362D6CAB48}"/>
              </a:ext>
            </a:extLst>
          </p:cNvPr>
          <p:cNvSpPr/>
          <p:nvPr/>
        </p:nvSpPr>
        <p:spPr>
          <a:xfrm>
            <a:off x="0" y="10010565"/>
            <a:ext cx="7772400" cy="63536"/>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10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20" name="Picture 119" descr="A screenshot of a computer&#10;&#10;AI-generated content may be incorrect.">
            <a:extLst>
              <a:ext uri="{FF2B5EF4-FFF2-40B4-BE49-F238E27FC236}">
                <a16:creationId xmlns:a16="http://schemas.microsoft.com/office/drawing/2014/main" id="{0B7F6460-FC20-D01E-10C5-4FCA7C9599FD}"/>
              </a:ext>
            </a:extLst>
          </p:cNvPr>
          <p:cNvPicPr>
            <a:picLocks noChangeAspect="1"/>
          </p:cNvPicPr>
          <p:nvPr/>
        </p:nvPicPr>
        <p:blipFill>
          <a:blip r:embed="rId8"/>
          <a:stretch>
            <a:fillRect/>
          </a:stretch>
        </p:blipFill>
        <p:spPr>
          <a:xfrm>
            <a:off x="2523890" y="6804243"/>
            <a:ext cx="5105559" cy="655155"/>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121" name="Rectangle 120">
            <a:extLst>
              <a:ext uri="{FF2B5EF4-FFF2-40B4-BE49-F238E27FC236}">
                <a16:creationId xmlns:a16="http://schemas.microsoft.com/office/drawing/2014/main" id="{186093E7-42D2-F9FC-C859-BB101CB7DF09}"/>
              </a:ext>
            </a:extLst>
          </p:cNvPr>
          <p:cNvSpPr>
            <a:spLocks/>
          </p:cNvSpPr>
          <p:nvPr/>
        </p:nvSpPr>
        <p:spPr>
          <a:xfrm>
            <a:off x="6603443" y="7206395"/>
            <a:ext cx="365761" cy="17444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2" name="Rectangle 121">
            <a:extLst>
              <a:ext uri="{FF2B5EF4-FFF2-40B4-BE49-F238E27FC236}">
                <a16:creationId xmlns:a16="http://schemas.microsoft.com/office/drawing/2014/main" id="{66298A3E-942F-9FDA-D129-30BA1F2C05FC}"/>
              </a:ext>
            </a:extLst>
          </p:cNvPr>
          <p:cNvSpPr>
            <a:spLocks/>
          </p:cNvSpPr>
          <p:nvPr/>
        </p:nvSpPr>
        <p:spPr>
          <a:xfrm>
            <a:off x="2624527" y="7022024"/>
            <a:ext cx="4915044" cy="19817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3" name="Google Shape;512;ge3692cc678_0_1835">
            <a:extLst>
              <a:ext uri="{FF2B5EF4-FFF2-40B4-BE49-F238E27FC236}">
                <a16:creationId xmlns:a16="http://schemas.microsoft.com/office/drawing/2014/main" id="{5C99057A-9234-5185-53D7-5A4A1DCBDAB5}"/>
              </a:ext>
            </a:extLst>
          </p:cNvPr>
          <p:cNvSpPr/>
          <p:nvPr/>
        </p:nvSpPr>
        <p:spPr>
          <a:xfrm>
            <a:off x="2247954" y="6639077"/>
            <a:ext cx="365760" cy="365760"/>
          </a:xfrm>
          <a:prstGeom prst="wedgeEllipseCallout">
            <a:avLst>
              <a:gd name="adj1" fmla="val 72215"/>
              <a:gd name="adj2" fmla="val 60087"/>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6</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24" name="Google Shape;512;ge3692cc678_0_1835">
            <a:extLst>
              <a:ext uri="{FF2B5EF4-FFF2-40B4-BE49-F238E27FC236}">
                <a16:creationId xmlns:a16="http://schemas.microsoft.com/office/drawing/2014/main" id="{3ABC54F6-3E82-37BE-6F46-F2D1C2D593DC}"/>
              </a:ext>
            </a:extLst>
          </p:cNvPr>
          <p:cNvSpPr/>
          <p:nvPr/>
        </p:nvSpPr>
        <p:spPr>
          <a:xfrm>
            <a:off x="6099680" y="6989144"/>
            <a:ext cx="365760" cy="365760"/>
          </a:xfrm>
          <a:prstGeom prst="wedgeEllipseCallout">
            <a:avLst>
              <a:gd name="adj1" fmla="val 112976"/>
              <a:gd name="adj2" fmla="val 32913"/>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7</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08" name="Google Shape;512;ge3692cc678_0_1835">
            <a:extLst>
              <a:ext uri="{FF2B5EF4-FFF2-40B4-BE49-F238E27FC236}">
                <a16:creationId xmlns:a16="http://schemas.microsoft.com/office/drawing/2014/main" id="{4B8A43D3-3287-6EAC-B8DB-7FA44F3D3EEB}"/>
              </a:ext>
            </a:extLst>
          </p:cNvPr>
          <p:cNvSpPr/>
          <p:nvPr/>
        </p:nvSpPr>
        <p:spPr>
          <a:xfrm>
            <a:off x="3609015" y="4580036"/>
            <a:ext cx="365760" cy="365760"/>
          </a:xfrm>
          <a:prstGeom prst="wedgeEllipseCallout">
            <a:avLst>
              <a:gd name="adj1" fmla="val 87614"/>
              <a:gd name="adj2" fmla="val 32913"/>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1</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75C61A27-867B-BEB8-EF1A-8F7584D563E3}"/>
              </a:ext>
            </a:extLst>
          </p:cNvPr>
          <p:cNvSpPr txBox="1"/>
          <p:nvPr/>
        </p:nvSpPr>
        <p:spPr>
          <a:xfrm>
            <a:off x="2486524" y="9580728"/>
            <a:ext cx="5285876" cy="429837"/>
          </a:xfrm>
          <a:prstGeom prst="rect">
            <a:avLst/>
          </a:prstGeom>
          <a:solidFill>
            <a:schemeClr val="accent3"/>
          </a:solidFill>
        </p:spPr>
        <p:txBody>
          <a:bodyPr wrap="square" lIns="0" tIns="0" rIns="0" bIns="0" rtlCol="0" anchor="ctr">
            <a:noAutofit/>
          </a:bodyPr>
          <a:lstStyle/>
          <a:p>
            <a:pPr marL="0" marR="0" lvl="0" indent="0" algn="ctr" defTabSz="914400" rtl="0" eaLnBrk="1" fontAlgn="auto" latinLnBrk="0" hangingPunct="1">
              <a:lnSpc>
                <a:spcPct val="110000"/>
              </a:lnSpc>
              <a:spcBef>
                <a:spcPts val="1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https://www.fdemportal.com/grants/</a:t>
            </a:r>
          </a:p>
        </p:txBody>
      </p:sp>
    </p:spTree>
    <p:extLst>
      <p:ext uri="{BB962C8B-B14F-4D97-AF65-F5344CB8AC3E}">
        <p14:creationId xmlns:p14="http://schemas.microsoft.com/office/powerpoint/2010/main" val="132554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AB5AC-E2C3-B94E-0841-88EFF7DB59C4}"/>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FE5A0857-DB74-0FD1-D1CD-7AA54F7EA1CF}"/>
              </a:ext>
            </a:extLst>
          </p:cNvPr>
          <p:cNvGrpSpPr/>
          <p:nvPr/>
        </p:nvGrpSpPr>
        <p:grpSpPr>
          <a:xfrm>
            <a:off x="2448905" y="2035640"/>
            <a:ext cx="5180544" cy="1178659"/>
            <a:chOff x="2448905" y="2185768"/>
            <a:chExt cx="5180544" cy="1178659"/>
          </a:xfrm>
        </p:grpSpPr>
        <p:pic>
          <p:nvPicPr>
            <p:cNvPr id="29" name="Picture 28">
              <a:extLst>
                <a:ext uri="{FF2B5EF4-FFF2-40B4-BE49-F238E27FC236}">
                  <a16:creationId xmlns:a16="http://schemas.microsoft.com/office/drawing/2014/main" id="{1DED8EA7-2C2D-1EBA-75DE-6870204B4BAA}"/>
                </a:ext>
              </a:extLst>
            </p:cNvPr>
            <p:cNvPicPr>
              <a:picLocks noChangeAspect="1"/>
            </p:cNvPicPr>
            <p:nvPr/>
          </p:nvPicPr>
          <p:blipFill>
            <a:blip r:embed="rId3"/>
            <a:srcRect l="14739" t="2862" r="14891" b="34502"/>
            <a:stretch/>
          </p:blipFill>
          <p:spPr>
            <a:xfrm>
              <a:off x="2448905" y="2185768"/>
              <a:ext cx="5180544" cy="1178659"/>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19" name="Rectangle 18">
              <a:extLst>
                <a:ext uri="{FF2B5EF4-FFF2-40B4-BE49-F238E27FC236}">
                  <a16:creationId xmlns:a16="http://schemas.microsoft.com/office/drawing/2014/main" id="{00E6E32E-4369-5D3B-DF44-6ADD697796EE}"/>
                </a:ext>
              </a:extLst>
            </p:cNvPr>
            <p:cNvSpPr/>
            <p:nvPr/>
          </p:nvSpPr>
          <p:spPr>
            <a:xfrm>
              <a:off x="3059746" y="2533439"/>
              <a:ext cx="662331" cy="101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1600"/>
            </a:p>
          </p:txBody>
        </p:sp>
      </p:grpSp>
      <p:grpSp>
        <p:nvGrpSpPr>
          <p:cNvPr id="44" name="Group 43">
            <a:extLst>
              <a:ext uri="{FF2B5EF4-FFF2-40B4-BE49-F238E27FC236}">
                <a16:creationId xmlns:a16="http://schemas.microsoft.com/office/drawing/2014/main" id="{B1CF8B2F-C976-15CF-49B2-1DF8970A97E8}"/>
              </a:ext>
            </a:extLst>
          </p:cNvPr>
          <p:cNvGrpSpPr/>
          <p:nvPr/>
        </p:nvGrpSpPr>
        <p:grpSpPr>
          <a:xfrm>
            <a:off x="2448134" y="3367456"/>
            <a:ext cx="5171493" cy="2459368"/>
            <a:chOff x="2448134" y="3517584"/>
            <a:chExt cx="5171493" cy="2459368"/>
          </a:xfrm>
        </p:grpSpPr>
        <p:pic>
          <p:nvPicPr>
            <p:cNvPr id="12" name="Picture 11" descr="A screenshot of a computer&#10;&#10;AI-generated content may be incorrect.">
              <a:extLst>
                <a:ext uri="{FF2B5EF4-FFF2-40B4-BE49-F238E27FC236}">
                  <a16:creationId xmlns:a16="http://schemas.microsoft.com/office/drawing/2014/main" id="{AC5195DD-60E4-9CAE-11BB-705674A9D4EE}"/>
                </a:ext>
              </a:extLst>
            </p:cNvPr>
            <p:cNvPicPr>
              <a:picLocks noChangeAspect="1"/>
            </p:cNvPicPr>
            <p:nvPr/>
          </p:nvPicPr>
          <p:blipFill>
            <a:blip r:embed="rId4"/>
            <a:stretch>
              <a:fillRect/>
            </a:stretch>
          </p:blipFill>
          <p:spPr>
            <a:xfrm>
              <a:off x="2448134" y="3517584"/>
              <a:ext cx="5171493" cy="2459368"/>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43" name="Rectangle 42">
              <a:extLst>
                <a:ext uri="{FF2B5EF4-FFF2-40B4-BE49-F238E27FC236}">
                  <a16:creationId xmlns:a16="http://schemas.microsoft.com/office/drawing/2014/main" id="{2B477626-612F-A3B2-DCFE-A4EED0CDE087}"/>
                </a:ext>
              </a:extLst>
            </p:cNvPr>
            <p:cNvSpPr/>
            <p:nvPr/>
          </p:nvSpPr>
          <p:spPr>
            <a:xfrm>
              <a:off x="2948539" y="3582647"/>
              <a:ext cx="773538" cy="1243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1600"/>
            </a:p>
          </p:txBody>
        </p:sp>
      </p:grpSp>
      <p:sp>
        <p:nvSpPr>
          <p:cNvPr id="13" name="Rectangle 12">
            <a:extLst>
              <a:ext uri="{FF2B5EF4-FFF2-40B4-BE49-F238E27FC236}">
                <a16:creationId xmlns:a16="http://schemas.microsoft.com/office/drawing/2014/main" id="{66FA2EE1-10D2-1B86-F927-6682E62F3B97}"/>
              </a:ext>
            </a:extLst>
          </p:cNvPr>
          <p:cNvSpPr/>
          <p:nvPr/>
        </p:nvSpPr>
        <p:spPr>
          <a:xfrm>
            <a:off x="0" y="9031656"/>
            <a:ext cx="7772400" cy="1042446"/>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9BBE301-6892-17B0-F640-31704C887B53}"/>
              </a:ext>
            </a:extLst>
          </p:cNvPr>
          <p:cNvSpPr txBox="1"/>
          <p:nvPr/>
        </p:nvSpPr>
        <p:spPr>
          <a:xfrm>
            <a:off x="137159" y="1154106"/>
            <a:ext cx="6341478" cy="719546"/>
          </a:xfrm>
          <a:prstGeom prst="rect">
            <a:avLst/>
          </a:prstGeom>
          <a:noFill/>
        </p:spPr>
        <p:txBody>
          <a:bodyPr wrap="square" lIns="0" tIns="0" rIns="0" bIns="0" rtlCol="0">
            <a:noAutofit/>
          </a:bodyPr>
          <a:lstStyle/>
          <a:p>
            <a:pPr>
              <a:lnSpc>
                <a:spcPct val="110000"/>
              </a:lnSpc>
              <a:spcBef>
                <a:spcPts val="1000"/>
              </a:spcBef>
            </a:pPr>
            <a:r>
              <a:rPr lang="en-US" sz="1400">
                <a:latin typeface="Arial" panose="020B0604020202020204" pitchFamily="34" charset="0"/>
                <a:cs typeface="Arial" panose="020B0604020202020204" pitchFamily="34" charset="0"/>
              </a:rPr>
              <a:t>Once mobilized, users can record daily activities for a Mission in the Daily Time/ Activity Logs section of the Resource Management portal</a:t>
            </a:r>
          </a:p>
        </p:txBody>
      </p:sp>
      <p:sp>
        <p:nvSpPr>
          <p:cNvPr id="4" name="TextBox 3">
            <a:extLst>
              <a:ext uri="{FF2B5EF4-FFF2-40B4-BE49-F238E27FC236}">
                <a16:creationId xmlns:a16="http://schemas.microsoft.com/office/drawing/2014/main" id="{2005213D-4FAC-3A7E-8FBD-819413DB42FD}"/>
              </a:ext>
            </a:extLst>
          </p:cNvPr>
          <p:cNvSpPr txBox="1"/>
          <p:nvPr/>
        </p:nvSpPr>
        <p:spPr>
          <a:xfrm>
            <a:off x="-1" y="-7258"/>
            <a:ext cx="7772401" cy="1066801"/>
          </a:xfrm>
          <a:prstGeom prst="rect">
            <a:avLst/>
          </a:prstGeom>
          <a:solidFill>
            <a:schemeClr val="tx2"/>
          </a:solidFill>
        </p:spPr>
        <p:txBody>
          <a:bodyPr wrap="square" lIns="0" tIns="0" rIns="0" bIns="0" rtlCol="0">
            <a:noAutofit/>
          </a:bodyPr>
          <a:lstStyle/>
          <a:p>
            <a:pPr algn="l">
              <a:lnSpc>
                <a:spcPct val="110000"/>
              </a:lnSpc>
              <a:spcBef>
                <a:spcPts val="1000"/>
              </a:spcBef>
            </a:pP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0A8E7CD-A920-F85A-4C52-D3795D5B7204}"/>
              </a:ext>
            </a:extLst>
          </p:cNvPr>
          <p:cNvSpPr>
            <a:spLocks noGrp="1"/>
          </p:cNvSpPr>
          <p:nvPr>
            <p:ph type="ctrTitle"/>
          </p:nvPr>
        </p:nvSpPr>
        <p:spPr>
          <a:xfrm>
            <a:off x="137160" y="128121"/>
            <a:ext cx="5829300" cy="460402"/>
          </a:xfrm>
        </p:spPr>
        <p:txBody>
          <a:bodyPr lIns="0" tIns="0" rIns="0" bIns="0" anchor="t">
            <a:noAutofit/>
          </a:bodyPr>
          <a:lstStyle/>
          <a:p>
            <a:pPr algn="l"/>
            <a:r>
              <a:rPr lang="en-US" sz="2800">
                <a:solidFill>
                  <a:schemeClr val="bg1"/>
                </a:solidFill>
                <a:latin typeface="Arial" panose="020B0604020202020204" pitchFamily="34" charset="0"/>
                <a:cs typeface="Arial" panose="020B0604020202020204" pitchFamily="34" charset="0"/>
              </a:rPr>
              <a:t>Resource Management</a:t>
            </a:r>
          </a:p>
        </p:txBody>
      </p:sp>
      <p:sp>
        <p:nvSpPr>
          <p:cNvPr id="3" name="Subtitle 2">
            <a:extLst>
              <a:ext uri="{FF2B5EF4-FFF2-40B4-BE49-F238E27FC236}">
                <a16:creationId xmlns:a16="http://schemas.microsoft.com/office/drawing/2014/main" id="{E9B6C279-9099-D048-B97E-6DE2860B99D9}"/>
              </a:ext>
            </a:extLst>
          </p:cNvPr>
          <p:cNvSpPr>
            <a:spLocks noGrp="1"/>
          </p:cNvSpPr>
          <p:nvPr>
            <p:ph type="subTitle" idx="1"/>
          </p:nvPr>
        </p:nvSpPr>
        <p:spPr>
          <a:xfrm>
            <a:off x="137159" y="585959"/>
            <a:ext cx="5802305" cy="314678"/>
          </a:xfrm>
        </p:spPr>
        <p:txBody>
          <a:bodyPr lIns="0" tIns="0" rIns="0" bIns="0">
            <a:noAutofit/>
          </a:bodyPr>
          <a:lstStyle/>
          <a:p>
            <a:pPr algn="l"/>
            <a:r>
              <a:rPr lang="en-US" sz="2000">
                <a:solidFill>
                  <a:schemeClr val="bg1"/>
                </a:solidFill>
                <a:latin typeface="Arial" panose="020B0604020202020204" pitchFamily="34" charset="0"/>
                <a:cs typeface="Arial" panose="020B0604020202020204" pitchFamily="34" charset="0"/>
              </a:rPr>
              <a:t>Recording Mission Activities</a:t>
            </a:r>
          </a:p>
        </p:txBody>
      </p:sp>
      <p:sp>
        <p:nvSpPr>
          <p:cNvPr id="5" name="TextBox 4">
            <a:extLst>
              <a:ext uri="{FF2B5EF4-FFF2-40B4-BE49-F238E27FC236}">
                <a16:creationId xmlns:a16="http://schemas.microsoft.com/office/drawing/2014/main" id="{1B3AEED8-BB00-6BA7-311E-31209CEB9786}"/>
              </a:ext>
            </a:extLst>
          </p:cNvPr>
          <p:cNvSpPr txBox="1"/>
          <p:nvPr/>
        </p:nvSpPr>
        <p:spPr>
          <a:xfrm>
            <a:off x="0" y="1696972"/>
            <a:ext cx="6647542" cy="272895"/>
          </a:xfrm>
          <a:prstGeom prst="rect">
            <a:avLst/>
          </a:prstGeom>
          <a:solidFill>
            <a:schemeClr val="tx2"/>
          </a:solidFill>
        </p:spPr>
        <p:txBody>
          <a:bodyPr wrap="square" lIns="0" tIns="0" rIns="0" bIns="0" rtlCol="0">
            <a:noAutofit/>
          </a:bodyPr>
          <a:lstStyle/>
          <a:p>
            <a:pPr algn="l">
              <a:lnSpc>
                <a:spcPct val="110000"/>
              </a:lnSpc>
              <a:spcBef>
                <a:spcPts val="1000"/>
              </a:spcBef>
            </a:pP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4910AA9-F2BB-F80C-519F-DAA7318BEB5E}"/>
              </a:ext>
            </a:extLst>
          </p:cNvPr>
          <p:cNvSpPr txBox="1"/>
          <p:nvPr/>
        </p:nvSpPr>
        <p:spPr>
          <a:xfrm>
            <a:off x="-1" y="986689"/>
            <a:ext cx="6647543" cy="91440"/>
          </a:xfrm>
          <a:prstGeom prst="rect">
            <a:avLst/>
          </a:prstGeom>
          <a:solidFill>
            <a:schemeClr val="accent1"/>
          </a:solidFill>
        </p:spPr>
        <p:txBody>
          <a:bodyPr wrap="square" lIns="0" tIns="0" rIns="0" bIns="0" rtlCol="0">
            <a:noAutofit/>
          </a:bodyPr>
          <a:lstStyle/>
          <a:p>
            <a:pPr algn="l">
              <a:lnSpc>
                <a:spcPct val="110000"/>
              </a:lnSpc>
              <a:spcBef>
                <a:spcPts val="1000"/>
              </a:spcBef>
            </a:pPr>
            <a:endParaRPr lang="en-US">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E0263CC-AA9E-7202-E4AD-2CEE139BC3BD}"/>
              </a:ext>
            </a:extLst>
          </p:cNvPr>
          <p:cNvSpPr txBox="1"/>
          <p:nvPr/>
        </p:nvSpPr>
        <p:spPr>
          <a:xfrm>
            <a:off x="137159" y="1997006"/>
            <a:ext cx="2123832" cy="6969586"/>
          </a:xfrm>
          <a:prstGeom prst="rect">
            <a:avLst/>
          </a:prstGeom>
          <a:noFill/>
        </p:spPr>
        <p:txBody>
          <a:bodyPr wrap="square" lIns="0" tIns="45720" rIns="91440" bIns="45720" rtlCol="0" anchor="t">
            <a:noAutofit/>
          </a:bodyPr>
          <a:lstStyle/>
          <a:p>
            <a:pPr>
              <a:spcAft>
                <a:spcPts val="600"/>
              </a:spcAft>
              <a:defRPr/>
            </a:pPr>
            <a:r>
              <a:rPr lang="en-US" sz="1400" b="1" dirty="0">
                <a:solidFill>
                  <a:srgbClr val="0A285B"/>
                </a:solidFill>
                <a:latin typeface="Arial" panose="020B0604020202020204" pitchFamily="34" charset="0"/>
                <a:ea typeface="Roboto Condensed" panose="02000000000000000000" pitchFamily="2" charset="0"/>
                <a:cs typeface="Arial" panose="020B0604020202020204" pitchFamily="34" charset="0"/>
              </a:rPr>
              <a:t>How to:</a:t>
            </a:r>
          </a:p>
          <a:p>
            <a:pPr marL="342900" indent="-342900">
              <a:spcAft>
                <a:spcPts val="600"/>
              </a:spcAft>
              <a:buFont typeface="+mj-lt"/>
              <a:buAutoNum type="arabicPeriod"/>
            </a:pPr>
            <a:r>
              <a:rPr lang="en-US" sz="1050" dirty="0">
                <a:latin typeface="Arial" panose="020B0604020202020204" pitchFamily="34" charset="0"/>
                <a:cs typeface="Arial" panose="020B0604020202020204" pitchFamily="34" charset="0"/>
              </a:rPr>
              <a:t>Click the </a:t>
            </a:r>
            <a:r>
              <a:rPr lang="en-US" sz="1050"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t>
            </a:r>
            <a:r>
              <a:rPr lang="en-US" sz="1050" b="1" dirty="0">
                <a:latin typeface="Arial" panose="020B0604020202020204" pitchFamily="34" charset="0"/>
                <a:cs typeface="Arial" panose="020B0604020202020204" pitchFamily="34" charset="0"/>
              </a:rPr>
              <a:t>button</a:t>
            </a:r>
            <a:r>
              <a:rPr lang="en-US" sz="1050" dirty="0">
                <a:latin typeface="Arial" panose="020B0604020202020204" pitchFamily="34" charset="0"/>
                <a:cs typeface="Arial" panose="020B0604020202020204" pitchFamily="34" charset="0"/>
              </a:rPr>
              <a:t> to create a new daily activity log</a:t>
            </a:r>
          </a:p>
          <a:p>
            <a:pPr>
              <a:spcAft>
                <a:spcPts val="600"/>
              </a:spcAft>
            </a:pPr>
            <a:r>
              <a:rPr lang="en-US" sz="1050" i="1" dirty="0">
                <a:latin typeface="Arial" panose="020B0604020202020204" pitchFamily="34" charset="0"/>
                <a:cs typeface="Arial" panose="020B0604020202020204" pitchFamily="34" charset="0"/>
              </a:rPr>
              <a:t>The log is created and will automatically be labeled with the current date</a:t>
            </a:r>
          </a:p>
          <a:p>
            <a:pPr marL="342900" indent="-342900">
              <a:spcAft>
                <a:spcPts val="600"/>
              </a:spcAft>
              <a:buFont typeface="+mj-lt"/>
              <a:buAutoNum type="arabicPeriod" startAt="2"/>
            </a:pPr>
            <a:r>
              <a:rPr lang="en-US" sz="1050" b="1" dirty="0">
                <a:latin typeface="Arial" panose="020B0604020202020204" pitchFamily="34" charset="0"/>
                <a:cs typeface="Arial" panose="020B0604020202020204" pitchFamily="34" charset="0"/>
              </a:rPr>
              <a:t>Expand the log </a:t>
            </a:r>
            <a:r>
              <a:rPr lang="en-US" sz="1050" dirty="0">
                <a:latin typeface="Arial" panose="020B0604020202020204" pitchFamily="34" charset="0"/>
                <a:cs typeface="Arial" panose="020B0604020202020204" pitchFamily="34" charset="0"/>
              </a:rPr>
              <a:t>to add the following details:</a:t>
            </a:r>
          </a:p>
          <a:p>
            <a:pPr marL="800100" lvl="1" indent="-342900">
              <a:spcAft>
                <a:spcPts val="600"/>
              </a:spcAft>
              <a:buFont typeface="Arial" panose="020B0604020202020204" pitchFamily="34" charset="0"/>
              <a:buChar char="•"/>
            </a:pPr>
            <a:r>
              <a:rPr lang="en-US" sz="1050" dirty="0">
                <a:latin typeface="Arial" panose="020B0604020202020204" pitchFamily="34" charset="0"/>
                <a:cs typeface="Arial" panose="020B0604020202020204" pitchFamily="34" charset="0"/>
              </a:rPr>
              <a:t>Department/Unit</a:t>
            </a:r>
          </a:p>
          <a:p>
            <a:pPr marL="800100" lvl="1" indent="-342900">
              <a:spcAft>
                <a:spcPts val="600"/>
              </a:spcAft>
              <a:buFont typeface="Arial" panose="020B0604020202020204" pitchFamily="34" charset="0"/>
              <a:buChar char="•"/>
            </a:pPr>
            <a:r>
              <a:rPr lang="en-US" sz="1050" dirty="0">
                <a:latin typeface="Arial" panose="020B0604020202020204" pitchFamily="34" charset="0"/>
                <a:cs typeface="Arial" panose="020B0604020202020204" pitchFamily="34" charset="0"/>
              </a:rPr>
              <a:t>Start Time</a:t>
            </a:r>
          </a:p>
          <a:p>
            <a:pPr marL="800100" lvl="1" indent="-342900">
              <a:spcAft>
                <a:spcPts val="600"/>
              </a:spcAft>
              <a:buFont typeface="Arial" panose="020B0604020202020204" pitchFamily="34" charset="0"/>
              <a:buChar char="•"/>
            </a:pPr>
            <a:r>
              <a:rPr lang="en-US" sz="1050" dirty="0">
                <a:latin typeface="Arial" panose="020B0604020202020204" pitchFamily="34" charset="0"/>
                <a:cs typeface="Arial" panose="020B0604020202020204" pitchFamily="34" charset="0"/>
              </a:rPr>
              <a:t>End Date</a:t>
            </a:r>
          </a:p>
          <a:p>
            <a:pPr marL="800100" lvl="1" indent="-342900">
              <a:spcAft>
                <a:spcPts val="600"/>
              </a:spcAft>
              <a:buFont typeface="Arial" panose="020B0604020202020204" pitchFamily="34" charset="0"/>
              <a:buChar char="•"/>
            </a:pPr>
            <a:r>
              <a:rPr lang="en-US" sz="1050" dirty="0">
                <a:latin typeface="Arial" panose="020B0604020202020204" pitchFamily="34" charset="0"/>
                <a:cs typeface="Arial" panose="020B0604020202020204" pitchFamily="34" charset="0"/>
              </a:rPr>
              <a:t>End Time</a:t>
            </a:r>
          </a:p>
          <a:p>
            <a:pPr marL="342900" indent="-342900">
              <a:spcAft>
                <a:spcPts val="600"/>
              </a:spcAft>
              <a:buFont typeface="+mj-lt"/>
              <a:buAutoNum type="arabicPeriod" startAt="3"/>
            </a:pPr>
            <a:r>
              <a:rPr lang="en-US" sz="1050" dirty="0">
                <a:latin typeface="Arial" panose="020B0604020202020204" pitchFamily="34" charset="0"/>
                <a:cs typeface="Arial" panose="020B0604020202020204" pitchFamily="34" charset="0"/>
              </a:rPr>
              <a:t>Select the </a:t>
            </a:r>
            <a:r>
              <a:rPr lang="en-US" sz="1050"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button to create an activity log line</a:t>
            </a:r>
          </a:p>
          <a:p>
            <a:pPr marL="342900" indent="-342900">
              <a:spcAft>
                <a:spcPts val="600"/>
              </a:spcAft>
              <a:buFont typeface="+mj-lt"/>
              <a:buAutoNum type="arabicPeriod" startAt="3"/>
            </a:pPr>
            <a:r>
              <a:rPr lang="en-US" sz="1050" dirty="0">
                <a:latin typeface="Arial" panose="020B0604020202020204" pitchFamily="34" charset="0"/>
                <a:cs typeface="Arial" panose="020B0604020202020204" pitchFamily="34" charset="0"/>
              </a:rPr>
              <a:t>Select </a:t>
            </a:r>
            <a:r>
              <a:rPr lang="en-US" sz="1050" b="1" dirty="0">
                <a:latin typeface="Arial" panose="020B0604020202020204" pitchFamily="34" charset="0"/>
                <a:cs typeface="Arial" panose="020B0604020202020204" pitchFamily="34" charset="0"/>
              </a:rPr>
              <a:t>Mission Resources </a:t>
            </a:r>
            <a:r>
              <a:rPr lang="en-US" sz="1050" dirty="0">
                <a:latin typeface="Arial" panose="020B0604020202020204" pitchFamily="34" charset="0"/>
                <a:cs typeface="Arial" panose="020B0604020202020204" pitchFamily="34" charset="0"/>
              </a:rPr>
              <a:t>participating in the activity</a:t>
            </a:r>
          </a:p>
          <a:p>
            <a:pPr marL="342900" indent="-342900">
              <a:spcAft>
                <a:spcPts val="600"/>
              </a:spcAft>
              <a:buFont typeface="+mj-lt"/>
              <a:buAutoNum type="arabicPeriod" startAt="3"/>
            </a:pPr>
            <a:r>
              <a:rPr lang="en-US" sz="1050" dirty="0">
                <a:latin typeface="Arial" panose="020B0604020202020204" pitchFamily="34" charset="0"/>
                <a:cs typeface="Arial" panose="020B0604020202020204" pitchFamily="34" charset="0"/>
              </a:rPr>
              <a:t>Enter the </a:t>
            </a:r>
            <a:r>
              <a:rPr lang="en-US" sz="1050" b="1" dirty="0">
                <a:latin typeface="Arial" panose="020B0604020202020204" pitchFamily="34" charset="0"/>
                <a:cs typeface="Arial" panose="020B0604020202020204" pitchFamily="34" charset="0"/>
              </a:rPr>
              <a:t>Start Time </a:t>
            </a:r>
            <a:r>
              <a:rPr lang="en-US" sz="1050" dirty="0">
                <a:latin typeface="Arial" panose="020B0604020202020204" pitchFamily="34" charset="0"/>
                <a:cs typeface="Arial" panose="020B0604020202020204" pitchFamily="34" charset="0"/>
              </a:rPr>
              <a:t>and </a:t>
            </a:r>
            <a:r>
              <a:rPr lang="en-US" sz="1050" b="1" dirty="0">
                <a:latin typeface="Arial" panose="020B0604020202020204" pitchFamily="34" charset="0"/>
                <a:cs typeface="Arial" panose="020B0604020202020204" pitchFamily="34" charset="0"/>
              </a:rPr>
              <a:t>End Time </a:t>
            </a:r>
            <a:r>
              <a:rPr lang="en-US" sz="1050" dirty="0">
                <a:latin typeface="Arial" panose="020B0604020202020204" pitchFamily="34" charset="0"/>
                <a:cs typeface="Arial" panose="020B0604020202020204" pitchFamily="34" charset="0"/>
              </a:rPr>
              <a:t>for the activity</a:t>
            </a:r>
          </a:p>
          <a:p>
            <a:pPr marL="800100" lvl="1" indent="-342900">
              <a:spcAft>
                <a:spcPts val="600"/>
              </a:spcAft>
              <a:buFont typeface="Arial" panose="020B0604020202020204" pitchFamily="34" charset="0"/>
              <a:buChar char="•"/>
            </a:pPr>
            <a:r>
              <a:rPr lang="en-US" sz="1050" dirty="0">
                <a:latin typeface="Arial" panose="020B0604020202020204" pitchFamily="34" charset="0"/>
                <a:cs typeface="Arial" panose="020B0604020202020204" pitchFamily="34" charset="0"/>
              </a:rPr>
              <a:t>If the shift is overnight, select Shift is Overnight*</a:t>
            </a:r>
          </a:p>
          <a:p>
            <a:pPr marL="342900" indent="-342900">
              <a:spcAft>
                <a:spcPts val="600"/>
              </a:spcAft>
              <a:buFont typeface="+mj-lt"/>
              <a:buAutoNum type="arabicPeriod" startAt="6"/>
            </a:pPr>
            <a:r>
              <a:rPr lang="en-US" sz="1050" dirty="0">
                <a:latin typeface="Arial" panose="020B0604020202020204" pitchFamily="34" charset="0"/>
                <a:cs typeface="Arial" panose="020B0604020202020204" pitchFamily="34" charset="0"/>
              </a:rPr>
              <a:t>Select the </a:t>
            </a:r>
            <a:r>
              <a:rPr lang="en-US" sz="1050" b="1" dirty="0">
                <a:latin typeface="Arial" panose="020B0604020202020204" pitchFamily="34" charset="0"/>
                <a:cs typeface="Arial" panose="020B0604020202020204" pitchFamily="34" charset="0"/>
              </a:rPr>
              <a:t>Activity Performed </a:t>
            </a:r>
            <a:r>
              <a:rPr lang="en-US" sz="1050" dirty="0">
                <a:latin typeface="Arial" panose="020B0604020202020204" pitchFamily="34" charset="0"/>
                <a:cs typeface="Arial" panose="020B0604020202020204" pitchFamily="34" charset="0"/>
              </a:rPr>
              <a:t>from the list</a:t>
            </a:r>
          </a:p>
          <a:p>
            <a:pPr marL="342900" indent="-342900">
              <a:spcAft>
                <a:spcPts val="600"/>
              </a:spcAft>
              <a:buFont typeface="+mj-lt"/>
              <a:buAutoNum type="arabicPeriod" startAt="6"/>
            </a:pPr>
            <a:r>
              <a:rPr lang="en-US" sz="1050" dirty="0">
                <a:latin typeface="Arial" panose="020B0604020202020204" pitchFamily="34" charset="0"/>
                <a:cs typeface="Arial" panose="020B0604020202020204" pitchFamily="34" charset="0"/>
              </a:rPr>
              <a:t>Enter a short </a:t>
            </a:r>
            <a:r>
              <a:rPr lang="en-US" sz="1050" b="1" dirty="0">
                <a:latin typeface="Arial" panose="020B0604020202020204" pitchFamily="34" charset="0"/>
                <a:cs typeface="Arial" panose="020B0604020202020204" pitchFamily="34" charset="0"/>
              </a:rPr>
              <a:t>Description of Work Performed</a:t>
            </a:r>
          </a:p>
          <a:p>
            <a:pPr marL="342900" indent="-342900">
              <a:spcAft>
                <a:spcPts val="600"/>
              </a:spcAft>
              <a:buFont typeface="+mj-lt"/>
              <a:buAutoNum type="arabicPeriod" startAt="6"/>
            </a:pPr>
            <a:r>
              <a:rPr lang="en-US" sz="1050" dirty="0">
                <a:latin typeface="Arial" panose="020B0604020202020204" pitchFamily="34" charset="0"/>
                <a:cs typeface="Arial" panose="020B0604020202020204" pitchFamily="34" charset="0"/>
              </a:rPr>
              <a:t>Enter the </a:t>
            </a:r>
            <a:r>
              <a:rPr lang="en-US" sz="1050" b="1" dirty="0">
                <a:latin typeface="Arial" panose="020B0604020202020204" pitchFamily="34" charset="0"/>
                <a:cs typeface="Arial" panose="020B0604020202020204" pitchFamily="34" charset="0"/>
              </a:rPr>
              <a:t>Activity Location </a:t>
            </a:r>
            <a:r>
              <a:rPr lang="en-US" sz="1050" dirty="0">
                <a:latin typeface="Arial" panose="020B0604020202020204" pitchFamily="34" charset="0"/>
                <a:cs typeface="Arial" panose="020B0604020202020204" pitchFamily="34" charset="0"/>
              </a:rPr>
              <a:t>information</a:t>
            </a:r>
          </a:p>
          <a:p>
            <a:pPr marL="800100" lvl="1" indent="-342900">
              <a:spcAft>
                <a:spcPts val="600"/>
              </a:spcAft>
              <a:buFont typeface="Arial" panose="020B0604020202020204" pitchFamily="34" charset="0"/>
              <a:buChar char="•"/>
            </a:pPr>
            <a:r>
              <a:rPr lang="en-US" sz="1050" dirty="0">
                <a:latin typeface="Arial" panose="020B0604020202020204" pitchFamily="34" charset="0"/>
                <a:cs typeface="Arial" panose="020B0604020202020204" pitchFamily="34" charset="0"/>
              </a:rPr>
              <a:t>If there is no street address, select the checkbox and fill out the Activity Location details</a:t>
            </a:r>
          </a:p>
          <a:p>
            <a:pPr marL="342900" indent="-342900">
              <a:spcAft>
                <a:spcPts val="600"/>
              </a:spcAft>
              <a:buFont typeface="+mj-lt"/>
              <a:buAutoNum type="arabicPeriod" startAt="6"/>
            </a:pPr>
            <a:r>
              <a:rPr lang="en-US" sz="1050" dirty="0">
                <a:latin typeface="Arial" panose="020B0604020202020204" pitchFamily="34" charset="0"/>
                <a:cs typeface="Arial" panose="020B0604020202020204" pitchFamily="34" charset="0"/>
              </a:rPr>
              <a:t>Select </a:t>
            </a:r>
            <a:r>
              <a:rPr lang="en-US" sz="1050" b="1" dirty="0">
                <a:latin typeface="Arial" panose="020B0604020202020204" pitchFamily="34" charset="0"/>
                <a:cs typeface="Arial" panose="020B0604020202020204" pitchFamily="34" charset="0"/>
              </a:rPr>
              <a:t>Create Logs </a:t>
            </a:r>
            <a:r>
              <a:rPr lang="en-US" sz="1050" dirty="0">
                <a:latin typeface="Arial" panose="020B0604020202020204" pitchFamily="34" charset="0"/>
                <a:cs typeface="Arial" panose="020B0604020202020204" pitchFamily="34" charset="0"/>
              </a:rPr>
              <a:t>once complete</a:t>
            </a:r>
          </a:p>
          <a:p>
            <a:pPr>
              <a:spcAft>
                <a:spcPts val="600"/>
              </a:spcAft>
            </a:pPr>
            <a:endParaRPr lang="en-US" sz="1100" dirty="0">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D1A5A4CC-F4F9-C288-4AAF-0EF7B2BB52E0}"/>
              </a:ext>
            </a:extLst>
          </p:cNvPr>
          <p:cNvSpPr txBox="1">
            <a:spLocks/>
          </p:cNvSpPr>
          <p:nvPr/>
        </p:nvSpPr>
        <p:spPr>
          <a:xfrm>
            <a:off x="137159" y="1740775"/>
            <a:ext cx="7206344" cy="185289"/>
          </a:xfrm>
          <a:prstGeom prst="rect">
            <a:avLst/>
          </a:prstGeom>
        </p:spPr>
        <p:txBody>
          <a:bodyPr lIns="0" tIns="0" rIns="0" bIns="0" anchor="ctr">
            <a:noAutofit/>
          </a:bodyPr>
          <a:lstStyle>
            <a:lvl1pPr marL="0" indent="0" algn="ctr" defTabSz="1341150" rtl="0" eaLnBrk="1" latinLnBrk="0" hangingPunct="1">
              <a:lnSpc>
                <a:spcPct val="110000"/>
              </a:lnSpc>
              <a:spcBef>
                <a:spcPts val="0"/>
              </a:spcBef>
              <a:spcAft>
                <a:spcPts val="1467"/>
              </a:spcAft>
              <a:buFont typeface="Avenir Next LT Pro" panose="020B0504020202020204" pitchFamily="34" charset="0"/>
              <a:buNone/>
              <a:defRPr sz="2800" kern="1200" baseline="0">
                <a:solidFill>
                  <a:schemeClr val="tx1"/>
                </a:solidFill>
                <a:latin typeface="Roboto" panose="02000000000000000000" pitchFamily="2" charset="0"/>
                <a:ea typeface="+mn-ea"/>
                <a:cs typeface="+mn-cs"/>
              </a:defRPr>
            </a:lvl1pPr>
            <a:lvl2pPr marL="670575" indent="0" algn="ctr" defTabSz="1341150" rtl="0" eaLnBrk="1" latinLnBrk="0" hangingPunct="1">
              <a:lnSpc>
                <a:spcPct val="110000"/>
              </a:lnSpc>
              <a:spcBef>
                <a:spcPts val="0"/>
              </a:spcBef>
              <a:spcAft>
                <a:spcPts val="880"/>
              </a:spcAft>
              <a:buFont typeface="Avenir Next LT Pro" panose="020B0504020202020204" pitchFamily="34" charset="0"/>
              <a:buNone/>
              <a:defRPr sz="2933" kern="1200">
                <a:solidFill>
                  <a:schemeClr val="tx1"/>
                </a:solidFill>
                <a:latin typeface="+mn-lt"/>
                <a:ea typeface="+mn-ea"/>
                <a:cs typeface="+mn-cs"/>
              </a:defRPr>
            </a:lvl2pPr>
            <a:lvl3pPr marL="1341150" indent="0" algn="ctr" defTabSz="1341150" rtl="0" eaLnBrk="1" latinLnBrk="0" hangingPunct="1">
              <a:lnSpc>
                <a:spcPct val="110000"/>
              </a:lnSpc>
              <a:spcBef>
                <a:spcPts val="0"/>
              </a:spcBef>
              <a:spcAft>
                <a:spcPts val="880"/>
              </a:spcAft>
              <a:buFont typeface="Avenir Next LT Pro" panose="020B0504020202020204" pitchFamily="34" charset="0"/>
              <a:buNone/>
              <a:defRPr sz="2640" kern="1200">
                <a:solidFill>
                  <a:schemeClr val="tx1"/>
                </a:solidFill>
                <a:latin typeface="+mn-lt"/>
                <a:ea typeface="+mn-ea"/>
                <a:cs typeface="+mn-cs"/>
              </a:defRPr>
            </a:lvl3pPr>
            <a:lvl4pPr marL="2011726" indent="0" algn="ctr" defTabSz="1341150" rtl="0" eaLnBrk="1" latinLnBrk="0" hangingPunct="1">
              <a:lnSpc>
                <a:spcPct val="110000"/>
              </a:lnSpc>
              <a:spcBef>
                <a:spcPts val="0"/>
              </a:spcBef>
              <a:spcAft>
                <a:spcPts val="880"/>
              </a:spcAft>
              <a:buFont typeface="Avenir Next LT Pro" panose="020B0504020202020204" pitchFamily="34" charset="0"/>
              <a:buNone/>
              <a:defRPr sz="2347" kern="1200">
                <a:solidFill>
                  <a:schemeClr val="tx1"/>
                </a:solidFill>
                <a:latin typeface="+mn-lt"/>
                <a:ea typeface="+mn-ea"/>
                <a:cs typeface="+mn-cs"/>
              </a:defRPr>
            </a:lvl4pPr>
            <a:lvl5pPr marL="2682301" indent="0" algn="ctr" defTabSz="1341150" rtl="0" eaLnBrk="1" latinLnBrk="0" hangingPunct="1">
              <a:lnSpc>
                <a:spcPct val="110000"/>
              </a:lnSpc>
              <a:spcBef>
                <a:spcPts val="0"/>
              </a:spcBef>
              <a:spcAft>
                <a:spcPts val="880"/>
              </a:spcAft>
              <a:buFont typeface="Avenir Next LT Pro" panose="020B0504020202020204" pitchFamily="34" charset="0"/>
              <a:buNone/>
              <a:defRPr sz="2347" kern="1200">
                <a:solidFill>
                  <a:schemeClr val="tx1"/>
                </a:solidFill>
                <a:latin typeface="+mn-lt"/>
                <a:ea typeface="+mn-ea"/>
                <a:cs typeface="+mn-cs"/>
              </a:defRPr>
            </a:lvl5pPr>
            <a:lvl6pPr marL="3352876" indent="0" algn="ctr" defTabSz="1341150" rtl="0" eaLnBrk="1" latinLnBrk="0" hangingPunct="1">
              <a:lnSpc>
                <a:spcPct val="90000"/>
              </a:lnSpc>
              <a:spcBef>
                <a:spcPts val="733"/>
              </a:spcBef>
              <a:buFont typeface="Avenir Next LT Pro" panose="020B0504020202020204" pitchFamily="34" charset="0"/>
              <a:buNone/>
              <a:defRPr sz="2347" kern="1200">
                <a:solidFill>
                  <a:schemeClr val="tx1"/>
                </a:solidFill>
                <a:latin typeface="+mn-lt"/>
                <a:ea typeface="+mn-ea"/>
                <a:cs typeface="+mn-cs"/>
              </a:defRPr>
            </a:lvl6pPr>
            <a:lvl7pPr marL="4023451" indent="0" algn="ctr" defTabSz="1341150" rtl="0" eaLnBrk="1" latinLnBrk="0" hangingPunct="1">
              <a:lnSpc>
                <a:spcPct val="90000"/>
              </a:lnSpc>
              <a:spcBef>
                <a:spcPts val="733"/>
              </a:spcBef>
              <a:buFont typeface="Avenir Next LT Pro" panose="020B0504020202020204" pitchFamily="34" charset="0"/>
              <a:buNone/>
              <a:defRPr sz="2347" kern="1200">
                <a:solidFill>
                  <a:schemeClr val="tx1"/>
                </a:solidFill>
                <a:latin typeface="+mn-lt"/>
                <a:ea typeface="+mn-ea"/>
                <a:cs typeface="+mn-cs"/>
              </a:defRPr>
            </a:lvl7pPr>
            <a:lvl8pPr marL="4694027" indent="0" algn="ctr" defTabSz="1341150" rtl="0" eaLnBrk="1" latinLnBrk="0" hangingPunct="1">
              <a:lnSpc>
                <a:spcPct val="90000"/>
              </a:lnSpc>
              <a:spcBef>
                <a:spcPts val="733"/>
              </a:spcBef>
              <a:buFont typeface="Avenir Next LT Pro" panose="020B0504020202020204" pitchFamily="34" charset="0"/>
              <a:buNone/>
              <a:defRPr sz="2347" kern="1200">
                <a:solidFill>
                  <a:schemeClr val="tx1"/>
                </a:solidFill>
                <a:latin typeface="+mn-lt"/>
                <a:ea typeface="+mn-ea"/>
                <a:cs typeface="+mn-cs"/>
              </a:defRPr>
            </a:lvl8pPr>
            <a:lvl9pPr marL="5364602" indent="0" algn="ctr" defTabSz="1341150" rtl="0" eaLnBrk="1" latinLnBrk="0" hangingPunct="1">
              <a:lnSpc>
                <a:spcPct val="90000"/>
              </a:lnSpc>
              <a:spcBef>
                <a:spcPts val="733"/>
              </a:spcBef>
              <a:buFont typeface="Avenir Next LT Pro" panose="020B0504020202020204" pitchFamily="34" charset="0"/>
              <a:buNone/>
              <a:defRPr sz="2347" kern="1200">
                <a:solidFill>
                  <a:schemeClr val="tx1"/>
                </a:solidFill>
                <a:latin typeface="+mn-lt"/>
                <a:ea typeface="+mn-ea"/>
                <a:cs typeface="+mn-cs"/>
              </a:defRPr>
            </a:lvl9pPr>
          </a:lstStyle>
          <a:p>
            <a:pPr algn="l"/>
            <a:r>
              <a:rPr lang="en-US" sz="1400" b="1">
                <a:solidFill>
                  <a:schemeClr val="bg1"/>
                </a:solidFill>
                <a:latin typeface="Arial" panose="020B0604020202020204" pitchFamily="34" charset="0"/>
                <a:cs typeface="Arial" panose="020B0604020202020204" pitchFamily="34" charset="0"/>
              </a:rPr>
              <a:t>Creating Daily Activity Logs</a:t>
            </a:r>
          </a:p>
        </p:txBody>
      </p:sp>
      <p:pic>
        <p:nvPicPr>
          <p:cNvPr id="18" name="Picture 2" descr="Florida Government and Department seals (U.S.)">
            <a:extLst>
              <a:ext uri="{FF2B5EF4-FFF2-40B4-BE49-F238E27FC236}">
                <a16:creationId xmlns:a16="http://schemas.microsoft.com/office/drawing/2014/main" id="{ED20B8A8-4426-0ACC-1848-26BEBA0AE6F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08332" y="109999"/>
            <a:ext cx="821117" cy="821117"/>
          </a:xfrm>
          <a:prstGeom prst="rect">
            <a:avLst/>
          </a:prstGeom>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7E4AC310-16E4-8279-398C-53B6A4376A63}"/>
              </a:ext>
            </a:extLst>
          </p:cNvPr>
          <p:cNvSpPr>
            <a:spLocks/>
          </p:cNvSpPr>
          <p:nvPr/>
        </p:nvSpPr>
        <p:spPr>
          <a:xfrm>
            <a:off x="7090824" y="2559503"/>
            <a:ext cx="365760" cy="23384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Google Shape;512;ge3692cc678_0_1835">
            <a:extLst>
              <a:ext uri="{FF2B5EF4-FFF2-40B4-BE49-F238E27FC236}">
                <a16:creationId xmlns:a16="http://schemas.microsoft.com/office/drawing/2014/main" id="{5472C5DB-A5F5-3046-B15B-2956B3E86666}"/>
              </a:ext>
            </a:extLst>
          </p:cNvPr>
          <p:cNvSpPr/>
          <p:nvPr/>
        </p:nvSpPr>
        <p:spPr>
          <a:xfrm>
            <a:off x="6634117" y="2219984"/>
            <a:ext cx="365760" cy="365760"/>
          </a:xfrm>
          <a:prstGeom prst="wedgeEllipseCallout">
            <a:avLst>
              <a:gd name="adj1" fmla="val 77586"/>
              <a:gd name="adj2" fmla="val 6057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1</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32" name="Rectangle 31">
            <a:extLst>
              <a:ext uri="{FF2B5EF4-FFF2-40B4-BE49-F238E27FC236}">
                <a16:creationId xmlns:a16="http://schemas.microsoft.com/office/drawing/2014/main" id="{93925EA5-2809-8140-F144-219430DAA868}"/>
              </a:ext>
            </a:extLst>
          </p:cNvPr>
          <p:cNvSpPr>
            <a:spLocks/>
          </p:cNvSpPr>
          <p:nvPr/>
        </p:nvSpPr>
        <p:spPr>
          <a:xfrm>
            <a:off x="2596662" y="3836796"/>
            <a:ext cx="4866491" cy="86784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 </a:t>
            </a:r>
          </a:p>
        </p:txBody>
      </p:sp>
      <p:pic>
        <p:nvPicPr>
          <p:cNvPr id="35" name="Picture 34">
            <a:extLst>
              <a:ext uri="{FF2B5EF4-FFF2-40B4-BE49-F238E27FC236}">
                <a16:creationId xmlns:a16="http://schemas.microsoft.com/office/drawing/2014/main" id="{21B3BCA6-337E-CDB6-BD02-5A6D78614303}"/>
              </a:ext>
            </a:extLst>
          </p:cNvPr>
          <p:cNvPicPr>
            <a:picLocks noChangeAspect="1"/>
          </p:cNvPicPr>
          <p:nvPr/>
        </p:nvPicPr>
        <p:blipFill>
          <a:blip r:embed="rId6"/>
          <a:srcRect l="-92" r="1028"/>
          <a:stretch/>
        </p:blipFill>
        <p:spPr>
          <a:xfrm>
            <a:off x="2414589" y="6020677"/>
            <a:ext cx="5233529" cy="2459368"/>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36" name="Rectangle 35">
            <a:extLst>
              <a:ext uri="{FF2B5EF4-FFF2-40B4-BE49-F238E27FC236}">
                <a16:creationId xmlns:a16="http://schemas.microsoft.com/office/drawing/2014/main" id="{1316FB79-A614-4C13-549F-D27267B4469B}"/>
              </a:ext>
            </a:extLst>
          </p:cNvPr>
          <p:cNvSpPr>
            <a:spLocks/>
          </p:cNvSpPr>
          <p:nvPr/>
        </p:nvSpPr>
        <p:spPr>
          <a:xfrm>
            <a:off x="7141904" y="4712657"/>
            <a:ext cx="321249" cy="1593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37" name="Rectangle 36">
            <a:extLst>
              <a:ext uri="{FF2B5EF4-FFF2-40B4-BE49-F238E27FC236}">
                <a16:creationId xmlns:a16="http://schemas.microsoft.com/office/drawing/2014/main" id="{B1F60B3A-F424-7470-B7B6-4C1278C83A14}"/>
              </a:ext>
            </a:extLst>
          </p:cNvPr>
          <p:cNvSpPr>
            <a:spLocks/>
          </p:cNvSpPr>
          <p:nvPr/>
        </p:nvSpPr>
        <p:spPr>
          <a:xfrm>
            <a:off x="2440930" y="6105844"/>
            <a:ext cx="3304966" cy="575448"/>
          </a:xfrm>
          <a:prstGeom prst="rect">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38" name="Google Shape;512;ge3692cc678_0_1835">
            <a:extLst>
              <a:ext uri="{FF2B5EF4-FFF2-40B4-BE49-F238E27FC236}">
                <a16:creationId xmlns:a16="http://schemas.microsoft.com/office/drawing/2014/main" id="{DA278DB4-6420-6EDC-658E-60EEB3E43126}"/>
              </a:ext>
            </a:extLst>
          </p:cNvPr>
          <p:cNvSpPr/>
          <p:nvPr/>
        </p:nvSpPr>
        <p:spPr>
          <a:xfrm>
            <a:off x="6647542" y="4630003"/>
            <a:ext cx="365760" cy="365760"/>
          </a:xfrm>
          <a:prstGeom prst="wedgeEllipseCallout">
            <a:avLst>
              <a:gd name="adj1" fmla="val 91100"/>
              <a:gd name="adj2" fmla="val 3138"/>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3</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39" name="Google Shape;512;ge3692cc678_0_1835">
            <a:extLst>
              <a:ext uri="{FF2B5EF4-FFF2-40B4-BE49-F238E27FC236}">
                <a16:creationId xmlns:a16="http://schemas.microsoft.com/office/drawing/2014/main" id="{75CFCDE1-909C-01B0-A851-A38BF6B9124E}"/>
              </a:ext>
            </a:extLst>
          </p:cNvPr>
          <p:cNvSpPr/>
          <p:nvPr/>
        </p:nvSpPr>
        <p:spPr>
          <a:xfrm>
            <a:off x="3059746" y="6263830"/>
            <a:ext cx="365760" cy="365760"/>
          </a:xfrm>
          <a:prstGeom prst="wedgeEllipseCallout">
            <a:avLst>
              <a:gd name="adj1" fmla="val -96450"/>
              <a:gd name="adj2" fmla="val -74917"/>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4</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40" name="Rectangle 39">
            <a:extLst>
              <a:ext uri="{FF2B5EF4-FFF2-40B4-BE49-F238E27FC236}">
                <a16:creationId xmlns:a16="http://schemas.microsoft.com/office/drawing/2014/main" id="{143D9A6F-BDD2-1F09-8271-0C520F3C6702}"/>
              </a:ext>
            </a:extLst>
          </p:cNvPr>
          <p:cNvSpPr>
            <a:spLocks/>
          </p:cNvSpPr>
          <p:nvPr/>
        </p:nvSpPr>
        <p:spPr>
          <a:xfrm>
            <a:off x="2440930" y="6674565"/>
            <a:ext cx="5207188" cy="223172"/>
          </a:xfrm>
          <a:prstGeom prst="rect">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Google Shape;512;ge3692cc678_0_1835">
            <a:extLst>
              <a:ext uri="{FF2B5EF4-FFF2-40B4-BE49-F238E27FC236}">
                <a16:creationId xmlns:a16="http://schemas.microsoft.com/office/drawing/2014/main" id="{29EEA5BB-4829-E505-CA06-B7C0DB78DCBB}"/>
              </a:ext>
            </a:extLst>
          </p:cNvPr>
          <p:cNvSpPr/>
          <p:nvPr/>
        </p:nvSpPr>
        <p:spPr>
          <a:xfrm>
            <a:off x="5999313" y="6545151"/>
            <a:ext cx="365760" cy="365760"/>
          </a:xfrm>
          <a:prstGeom prst="wedgeEllipseCallout">
            <a:avLst>
              <a:gd name="adj1" fmla="val -121552"/>
              <a:gd name="adj2" fmla="val 19316"/>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5</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42" name="Rectangle 41">
            <a:extLst>
              <a:ext uri="{FF2B5EF4-FFF2-40B4-BE49-F238E27FC236}">
                <a16:creationId xmlns:a16="http://schemas.microsoft.com/office/drawing/2014/main" id="{B05CFAD6-3221-BCAD-5BF2-72D82DA59E41}"/>
              </a:ext>
            </a:extLst>
          </p:cNvPr>
          <p:cNvSpPr>
            <a:spLocks/>
          </p:cNvSpPr>
          <p:nvPr/>
        </p:nvSpPr>
        <p:spPr>
          <a:xfrm>
            <a:off x="2440930" y="6897737"/>
            <a:ext cx="5186501" cy="160222"/>
          </a:xfrm>
          <a:prstGeom prst="rect">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Google Shape;512;ge3692cc678_0_1835">
            <a:extLst>
              <a:ext uri="{FF2B5EF4-FFF2-40B4-BE49-F238E27FC236}">
                <a16:creationId xmlns:a16="http://schemas.microsoft.com/office/drawing/2014/main" id="{17667299-6528-6896-4D3D-2B36E8334F34}"/>
              </a:ext>
            </a:extLst>
          </p:cNvPr>
          <p:cNvSpPr/>
          <p:nvPr/>
        </p:nvSpPr>
        <p:spPr>
          <a:xfrm>
            <a:off x="2018012" y="6563366"/>
            <a:ext cx="365760" cy="365760"/>
          </a:xfrm>
          <a:prstGeom prst="wedgeEllipseCallout">
            <a:avLst>
              <a:gd name="adj1" fmla="val 69568"/>
              <a:gd name="adj2" fmla="val 46112"/>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6</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
        <p:nvSpPr>
          <p:cNvPr id="54" name="Rectangle 53">
            <a:extLst>
              <a:ext uri="{FF2B5EF4-FFF2-40B4-BE49-F238E27FC236}">
                <a16:creationId xmlns:a16="http://schemas.microsoft.com/office/drawing/2014/main" id="{076E97B9-6BCE-0722-6778-8A8C1D30AF36}"/>
              </a:ext>
            </a:extLst>
          </p:cNvPr>
          <p:cNvSpPr>
            <a:spLocks/>
          </p:cNvSpPr>
          <p:nvPr/>
        </p:nvSpPr>
        <p:spPr>
          <a:xfrm>
            <a:off x="2440930" y="7059943"/>
            <a:ext cx="5233529" cy="221188"/>
          </a:xfrm>
          <a:prstGeom prst="rect">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Google Shape;512;ge3692cc678_0_1835">
            <a:extLst>
              <a:ext uri="{FF2B5EF4-FFF2-40B4-BE49-F238E27FC236}">
                <a16:creationId xmlns:a16="http://schemas.microsoft.com/office/drawing/2014/main" id="{78BC1728-1105-9D4F-B7A6-47F2D09D5EBC}"/>
              </a:ext>
            </a:extLst>
          </p:cNvPr>
          <p:cNvSpPr/>
          <p:nvPr/>
        </p:nvSpPr>
        <p:spPr>
          <a:xfrm>
            <a:off x="3242626" y="6910911"/>
            <a:ext cx="365760" cy="365760"/>
          </a:xfrm>
          <a:prstGeom prst="wedgeEllipseCallout">
            <a:avLst>
              <a:gd name="adj1" fmla="val -105282"/>
              <a:gd name="adj2" fmla="val 754"/>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7</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69" name="Rectangle 68">
            <a:extLst>
              <a:ext uri="{FF2B5EF4-FFF2-40B4-BE49-F238E27FC236}">
                <a16:creationId xmlns:a16="http://schemas.microsoft.com/office/drawing/2014/main" id="{29272140-BB9D-6DD3-5CA2-FCB3C513DF13}"/>
              </a:ext>
            </a:extLst>
          </p:cNvPr>
          <p:cNvSpPr>
            <a:spLocks/>
          </p:cNvSpPr>
          <p:nvPr/>
        </p:nvSpPr>
        <p:spPr>
          <a:xfrm>
            <a:off x="4867388" y="8279637"/>
            <a:ext cx="365760" cy="200407"/>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70" name="Google Shape;512;ge3692cc678_0_1835">
            <a:extLst>
              <a:ext uri="{FF2B5EF4-FFF2-40B4-BE49-F238E27FC236}">
                <a16:creationId xmlns:a16="http://schemas.microsoft.com/office/drawing/2014/main" id="{C99C8504-4507-2D48-F7C4-1BFA1C391204}"/>
              </a:ext>
            </a:extLst>
          </p:cNvPr>
          <p:cNvSpPr/>
          <p:nvPr/>
        </p:nvSpPr>
        <p:spPr>
          <a:xfrm>
            <a:off x="3152428" y="7328140"/>
            <a:ext cx="365760" cy="365760"/>
          </a:xfrm>
          <a:prstGeom prst="wedgeEllipseCallout">
            <a:avLst>
              <a:gd name="adj1" fmla="val -108541"/>
              <a:gd name="adj2" fmla="val -1589"/>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8</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DCC8564A-6935-9178-783A-B7023F1C65AC}"/>
              </a:ext>
            </a:extLst>
          </p:cNvPr>
          <p:cNvSpPr>
            <a:spLocks/>
          </p:cNvSpPr>
          <p:nvPr/>
        </p:nvSpPr>
        <p:spPr>
          <a:xfrm>
            <a:off x="2440930" y="7276006"/>
            <a:ext cx="5233529" cy="894350"/>
          </a:xfrm>
          <a:prstGeom prst="rect">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CD3A9BE7-C219-65BC-091B-162C9716E278}"/>
              </a:ext>
            </a:extLst>
          </p:cNvPr>
          <p:cNvSpPr/>
          <p:nvPr/>
        </p:nvSpPr>
        <p:spPr>
          <a:xfrm>
            <a:off x="5521616" y="7795689"/>
            <a:ext cx="2165004" cy="2167948"/>
          </a:xfrm>
          <a:prstGeom prst="ellipse">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b="1"/>
              <a:t>Overnight Shifts –</a:t>
            </a:r>
          </a:p>
          <a:p>
            <a:pPr algn="ctr"/>
            <a:r>
              <a:rPr lang="en-US" sz="1200"/>
              <a:t>If a shift spans over two days, the user will select “Shift is Overnight” to trigger the system to create two entries.</a:t>
            </a:r>
          </a:p>
        </p:txBody>
      </p:sp>
      <p:sp>
        <p:nvSpPr>
          <p:cNvPr id="16" name="Title 1">
            <a:extLst>
              <a:ext uri="{FF2B5EF4-FFF2-40B4-BE49-F238E27FC236}">
                <a16:creationId xmlns:a16="http://schemas.microsoft.com/office/drawing/2014/main" id="{006FAAC2-2308-0EFA-DB33-59BD24ADCCEE}"/>
              </a:ext>
            </a:extLst>
          </p:cNvPr>
          <p:cNvSpPr txBox="1">
            <a:spLocks/>
          </p:cNvSpPr>
          <p:nvPr/>
        </p:nvSpPr>
        <p:spPr>
          <a:xfrm>
            <a:off x="200165" y="9092249"/>
            <a:ext cx="5335630" cy="895508"/>
          </a:xfrm>
          <a:prstGeom prst="rect">
            <a:avLst/>
          </a:prstGeom>
        </p:spPr>
        <p:txBody>
          <a:bodyPr vert="horz" lIns="0" tIns="0" rIns="0" bIns="0" rtlCol="0" anchor="ctr">
            <a:noAutofit/>
          </a:bodyPr>
          <a:lstStyle>
            <a:lvl1pPr algn="l" defTabSz="1341150" rtl="0" eaLnBrk="1" latinLnBrk="0" hangingPunct="1">
              <a:lnSpc>
                <a:spcPct val="90000"/>
              </a:lnSpc>
              <a:spcBef>
                <a:spcPct val="0"/>
              </a:spcBef>
              <a:buNone/>
              <a:defRPr sz="4693" b="1" kern="1200" baseline="0">
                <a:solidFill>
                  <a:schemeClr val="bg1"/>
                </a:solidFill>
                <a:latin typeface="Roboto" panose="02000000000000000000" pitchFamily="2" charset="0"/>
                <a:ea typeface="+mj-ea"/>
                <a:cs typeface="+mj-cs"/>
              </a:defRPr>
            </a:lvl1pPr>
          </a:lstStyle>
          <a:p>
            <a:pPr>
              <a:lnSpc>
                <a:spcPct val="114000"/>
              </a:lnSpc>
              <a:spcAft>
                <a:spcPts val="600"/>
              </a:spcAft>
            </a:pPr>
            <a:r>
              <a:rPr lang="en-US" sz="1200" dirty="0">
                <a:solidFill>
                  <a:schemeClr val="accent6"/>
                </a:solidFill>
                <a:latin typeface="Arial" panose="020B0604020202020204" pitchFamily="34" charset="0"/>
                <a:cs typeface="Arial" panose="020B0604020202020204" pitchFamily="34" charset="0"/>
              </a:rPr>
              <a:t>IMPORTANT: </a:t>
            </a:r>
            <a:r>
              <a:rPr lang="en-US" sz="1200" b="0" dirty="0">
                <a:latin typeface="Arial" panose="020B0604020202020204" pitchFamily="34" charset="0"/>
                <a:cs typeface="Arial" panose="020B0604020202020204" pitchFamily="34" charset="0"/>
              </a:rPr>
              <a:t>Only personnel who have been mobilized can be added to a daily activity log. If an agency has new team members who are not yet registered within DEMES, those members must register for the Resource Management Portal to ensure they are included in the list of agency resources.</a:t>
            </a:r>
          </a:p>
        </p:txBody>
      </p:sp>
      <p:sp>
        <p:nvSpPr>
          <p:cNvPr id="33" name="Google Shape;512;ge3692cc678_0_1835">
            <a:extLst>
              <a:ext uri="{FF2B5EF4-FFF2-40B4-BE49-F238E27FC236}">
                <a16:creationId xmlns:a16="http://schemas.microsoft.com/office/drawing/2014/main" id="{219B0BD5-9F39-A9C3-6E80-D530E8582D58}"/>
              </a:ext>
            </a:extLst>
          </p:cNvPr>
          <p:cNvSpPr/>
          <p:nvPr/>
        </p:nvSpPr>
        <p:spPr>
          <a:xfrm>
            <a:off x="2499618" y="3459332"/>
            <a:ext cx="365760" cy="365760"/>
          </a:xfrm>
          <a:prstGeom prst="wedgeEllipseCallout">
            <a:avLst>
              <a:gd name="adj1" fmla="val 80527"/>
              <a:gd name="adj2" fmla="val 78218"/>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2</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6088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646F-01F8-C328-3412-6D97DA6D2210}"/>
            </a:ext>
          </a:extLst>
        </p:cNvPr>
        <p:cNvGrpSpPr/>
        <p:nvPr/>
      </p:nvGrpSpPr>
      <p:grpSpPr>
        <a:xfrm>
          <a:off x="0" y="0"/>
          <a:ext cx="0" cy="0"/>
          <a:chOff x="0" y="0"/>
          <a:chExt cx="0" cy="0"/>
        </a:xfrm>
      </p:grpSpPr>
      <p:sp>
        <p:nvSpPr>
          <p:cNvPr id="93" name="Forma libre 222">
            <a:extLst>
              <a:ext uri="{FF2B5EF4-FFF2-40B4-BE49-F238E27FC236}">
                <a16:creationId xmlns:a16="http://schemas.microsoft.com/office/drawing/2014/main" id="{2194847F-CD2C-C813-A6A6-B589D4E4EEA7}"/>
              </a:ext>
            </a:extLst>
          </p:cNvPr>
          <p:cNvSpPr/>
          <p:nvPr/>
        </p:nvSpPr>
        <p:spPr>
          <a:xfrm>
            <a:off x="-1" y="5649782"/>
            <a:ext cx="5493838" cy="276999"/>
          </a:xfrm>
          <a:prstGeom prst="flowChartProcess">
            <a:avLst/>
          </a:prstGeom>
          <a:solidFill>
            <a:schemeClr val="accent3"/>
          </a:solidFill>
          <a:ln w="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19" name="Rectangle 18">
            <a:extLst>
              <a:ext uri="{FF2B5EF4-FFF2-40B4-BE49-F238E27FC236}">
                <a16:creationId xmlns:a16="http://schemas.microsoft.com/office/drawing/2014/main" id="{7CD47DEF-3A33-F111-DEA9-200E5A53ECBE}"/>
              </a:ext>
            </a:extLst>
          </p:cNvPr>
          <p:cNvSpPr/>
          <p:nvPr/>
        </p:nvSpPr>
        <p:spPr>
          <a:xfrm>
            <a:off x="5475653" y="5649782"/>
            <a:ext cx="2296747" cy="4408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10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16" name="Forma libre 222">
            <a:extLst>
              <a:ext uri="{FF2B5EF4-FFF2-40B4-BE49-F238E27FC236}">
                <a16:creationId xmlns:a16="http://schemas.microsoft.com/office/drawing/2014/main" id="{AF861E62-58FB-9BF7-15DE-87B5451D2655}"/>
              </a:ext>
            </a:extLst>
          </p:cNvPr>
          <p:cNvSpPr/>
          <p:nvPr/>
        </p:nvSpPr>
        <p:spPr>
          <a:xfrm>
            <a:off x="-1" y="7468664"/>
            <a:ext cx="5493838" cy="276999"/>
          </a:xfrm>
          <a:prstGeom prst="flowChartProcess">
            <a:avLst/>
          </a:prstGeom>
          <a:solidFill>
            <a:schemeClr val="accent1"/>
          </a:solidFill>
          <a:ln w="7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4" name="TextBox 3">
            <a:extLst>
              <a:ext uri="{FF2B5EF4-FFF2-40B4-BE49-F238E27FC236}">
                <a16:creationId xmlns:a16="http://schemas.microsoft.com/office/drawing/2014/main" id="{0160A41C-E606-8EF3-2056-8101033042A9}"/>
              </a:ext>
            </a:extLst>
          </p:cNvPr>
          <p:cNvSpPr txBox="1"/>
          <p:nvPr/>
        </p:nvSpPr>
        <p:spPr>
          <a:xfrm>
            <a:off x="0" y="-7258"/>
            <a:ext cx="7772400" cy="1066801"/>
          </a:xfrm>
          <a:prstGeom prst="rect">
            <a:avLst/>
          </a:prstGeom>
          <a:solidFill>
            <a:schemeClr val="tx2"/>
          </a:solidFill>
          <a:ln>
            <a:noFill/>
          </a:ln>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F828AD26-20F9-83BF-3C7D-B5284F38EB27}"/>
              </a:ext>
            </a:extLst>
          </p:cNvPr>
          <p:cNvSpPr>
            <a:spLocks noGrp="1"/>
          </p:cNvSpPr>
          <p:nvPr>
            <p:ph type="ctrTitle"/>
          </p:nvPr>
        </p:nvSpPr>
        <p:spPr>
          <a:xfrm>
            <a:off x="283028" y="128121"/>
            <a:ext cx="5829300" cy="460402"/>
          </a:xfrm>
        </p:spPr>
        <p:txBody>
          <a:bodyPr lIns="0" tIns="0" rIns="0" bIns="0" anchor="t">
            <a:noAutofit/>
          </a:bodyPr>
          <a:lstStyle/>
          <a:p>
            <a:pPr algn="l"/>
            <a:r>
              <a:rPr lang="en-US" sz="2000" b="0" dirty="0">
                <a:solidFill>
                  <a:schemeClr val="bg1"/>
                </a:solidFill>
                <a:latin typeface="Arial" panose="020B0604020202020204" pitchFamily="34" charset="0"/>
                <a:cs typeface="Arial" panose="020B0604020202020204" pitchFamily="34" charset="0"/>
              </a:rPr>
              <a:t>Resource Management | </a:t>
            </a:r>
            <a:r>
              <a:rPr lang="en-US" sz="1600" b="0" dirty="0">
                <a:solidFill>
                  <a:schemeClr val="bg1"/>
                </a:solidFill>
                <a:latin typeface="Arial" panose="020B0604020202020204" pitchFamily="34" charset="0"/>
                <a:cs typeface="Arial" panose="020B0604020202020204" pitchFamily="34" charset="0"/>
              </a:rPr>
              <a:t>May 2025 Enhancements</a:t>
            </a:r>
            <a:endParaRPr lang="en-US" sz="2000" b="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D09391D-A1CE-4645-8385-288FF680F782}"/>
              </a:ext>
            </a:extLst>
          </p:cNvPr>
          <p:cNvSpPr>
            <a:spLocks noGrp="1"/>
          </p:cNvSpPr>
          <p:nvPr>
            <p:ph type="subTitle" idx="1"/>
          </p:nvPr>
        </p:nvSpPr>
        <p:spPr>
          <a:xfrm>
            <a:off x="271050" y="441263"/>
            <a:ext cx="6097666" cy="457384"/>
          </a:xfrm>
        </p:spPr>
        <p:txBody>
          <a:bodyPr lIns="0" tIns="0" rIns="0" bIns="0">
            <a:noAutofit/>
          </a:bodyPr>
          <a:lstStyle/>
          <a:p>
            <a:pPr algn="l"/>
            <a:r>
              <a:rPr lang="en-US" b="1" dirty="0">
                <a:solidFill>
                  <a:schemeClr val="bg1"/>
                </a:solidFill>
                <a:latin typeface="Arial" panose="020B0604020202020204" pitchFamily="34" charset="0"/>
                <a:cs typeface="Arial" panose="020B0604020202020204" pitchFamily="34" charset="0"/>
              </a:rPr>
              <a:t>Key Updates</a:t>
            </a:r>
          </a:p>
        </p:txBody>
      </p:sp>
      <p:pic>
        <p:nvPicPr>
          <p:cNvPr id="18" name="Picture 2" descr="Florida Government and Department seals (U.S.)">
            <a:extLst>
              <a:ext uri="{FF2B5EF4-FFF2-40B4-BE49-F238E27FC236}">
                <a16:creationId xmlns:a16="http://schemas.microsoft.com/office/drawing/2014/main" id="{AA1FB041-F900-2686-5E2B-96FAB7F457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08332" y="109999"/>
            <a:ext cx="821117" cy="821117"/>
          </a:xfrm>
          <a:prstGeom prst="rect">
            <a:avLst/>
          </a:prstGeom>
          <a:extLst>
            <a:ext uri="{909E8E84-426E-40DD-AFC4-6F175D3DCCD1}">
              <a14:hiddenFill xmlns:a14="http://schemas.microsoft.com/office/drawing/2010/main">
                <a:solidFill>
                  <a:srgbClr val="FFFFFF"/>
                </a:solidFill>
              </a14:hiddenFill>
            </a:ext>
          </a:extLst>
        </p:spPr>
      </p:pic>
      <p:sp>
        <p:nvSpPr>
          <p:cNvPr id="70" name="Forma libre 529">
            <a:extLst>
              <a:ext uri="{FF2B5EF4-FFF2-40B4-BE49-F238E27FC236}">
                <a16:creationId xmlns:a16="http://schemas.microsoft.com/office/drawing/2014/main" id="{EEDF9581-2C2C-8E41-5C44-EEABEF01596B}"/>
              </a:ext>
            </a:extLst>
          </p:cNvPr>
          <p:cNvSpPr/>
          <p:nvPr/>
        </p:nvSpPr>
        <p:spPr>
          <a:xfrm>
            <a:off x="266619" y="5463252"/>
            <a:ext cx="706465" cy="706465"/>
          </a:xfrm>
          <a:custGeom>
            <a:avLst/>
            <a:gdLst>
              <a:gd name="connsiteX0" fmla="*/ 109317 w 108978"/>
              <a:gd name="connsiteY0" fmla="*/ 54682 h 108978"/>
              <a:gd name="connsiteX1" fmla="*/ 54682 w 108978"/>
              <a:gd name="connsiteY1" fmla="*/ 109317 h 108978"/>
              <a:gd name="connsiteX2" fmla="*/ 46 w 108978"/>
              <a:gd name="connsiteY2" fmla="*/ 54682 h 108978"/>
              <a:gd name="connsiteX3" fmla="*/ 54682 w 108978"/>
              <a:gd name="connsiteY3" fmla="*/ 46 h 108978"/>
              <a:gd name="connsiteX4" fmla="*/ 54689 w 108978"/>
              <a:gd name="connsiteY4" fmla="*/ 46 h 108978"/>
              <a:gd name="connsiteX5" fmla="*/ 109317 w 108978"/>
              <a:gd name="connsiteY5" fmla="*/ 54674 h 108978"/>
              <a:gd name="connsiteX6" fmla="*/ 109317 w 108978"/>
              <a:gd name="connsiteY6"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8" h="108978">
                <a:moveTo>
                  <a:pt x="109317" y="54682"/>
                </a:moveTo>
                <a:cubicBezTo>
                  <a:pt x="109317" y="84856"/>
                  <a:pt x="84856" y="109317"/>
                  <a:pt x="54682" y="109317"/>
                </a:cubicBezTo>
                <a:cubicBezTo>
                  <a:pt x="24507" y="109317"/>
                  <a:pt x="46" y="84856"/>
                  <a:pt x="46" y="54682"/>
                </a:cubicBezTo>
                <a:cubicBezTo>
                  <a:pt x="46" y="24507"/>
                  <a:pt x="24507" y="46"/>
                  <a:pt x="54682" y="46"/>
                </a:cubicBezTo>
                <a:cubicBezTo>
                  <a:pt x="54684" y="46"/>
                  <a:pt x="54687" y="46"/>
                  <a:pt x="54689" y="46"/>
                </a:cubicBezTo>
                <a:cubicBezTo>
                  <a:pt x="84859" y="46"/>
                  <a:pt x="109317" y="24504"/>
                  <a:pt x="109317" y="54674"/>
                </a:cubicBezTo>
                <a:cubicBezTo>
                  <a:pt x="109317" y="54677"/>
                  <a:pt x="109317" y="54679"/>
                  <a:pt x="109317" y="54682"/>
                </a:cubicBezTo>
              </a:path>
            </a:pathLst>
          </a:custGeom>
          <a:solidFill>
            <a:schemeClr val="accent3"/>
          </a:solidFill>
          <a:ln w="767"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77" name="Forma libre 529">
            <a:extLst>
              <a:ext uri="{FF2B5EF4-FFF2-40B4-BE49-F238E27FC236}">
                <a16:creationId xmlns:a16="http://schemas.microsoft.com/office/drawing/2014/main" id="{720B362B-0402-A60D-4ECE-30870FCF01CC}"/>
              </a:ext>
            </a:extLst>
          </p:cNvPr>
          <p:cNvSpPr/>
          <p:nvPr/>
        </p:nvSpPr>
        <p:spPr>
          <a:xfrm>
            <a:off x="254243" y="7249407"/>
            <a:ext cx="706465" cy="706465"/>
          </a:xfrm>
          <a:custGeom>
            <a:avLst/>
            <a:gdLst>
              <a:gd name="connsiteX0" fmla="*/ 109317 w 108978"/>
              <a:gd name="connsiteY0" fmla="*/ 54682 h 108978"/>
              <a:gd name="connsiteX1" fmla="*/ 54682 w 108978"/>
              <a:gd name="connsiteY1" fmla="*/ 109317 h 108978"/>
              <a:gd name="connsiteX2" fmla="*/ 46 w 108978"/>
              <a:gd name="connsiteY2" fmla="*/ 54682 h 108978"/>
              <a:gd name="connsiteX3" fmla="*/ 54682 w 108978"/>
              <a:gd name="connsiteY3" fmla="*/ 46 h 108978"/>
              <a:gd name="connsiteX4" fmla="*/ 54689 w 108978"/>
              <a:gd name="connsiteY4" fmla="*/ 46 h 108978"/>
              <a:gd name="connsiteX5" fmla="*/ 109317 w 108978"/>
              <a:gd name="connsiteY5" fmla="*/ 54674 h 108978"/>
              <a:gd name="connsiteX6" fmla="*/ 109317 w 108978"/>
              <a:gd name="connsiteY6"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8" h="108978">
                <a:moveTo>
                  <a:pt x="109317" y="54682"/>
                </a:moveTo>
                <a:cubicBezTo>
                  <a:pt x="109317" y="84856"/>
                  <a:pt x="84856" y="109317"/>
                  <a:pt x="54682" y="109317"/>
                </a:cubicBezTo>
                <a:cubicBezTo>
                  <a:pt x="24507" y="109317"/>
                  <a:pt x="46" y="84856"/>
                  <a:pt x="46" y="54682"/>
                </a:cubicBezTo>
                <a:cubicBezTo>
                  <a:pt x="46" y="24507"/>
                  <a:pt x="24507" y="46"/>
                  <a:pt x="54682" y="46"/>
                </a:cubicBezTo>
                <a:cubicBezTo>
                  <a:pt x="54684" y="46"/>
                  <a:pt x="54687" y="46"/>
                  <a:pt x="54689" y="46"/>
                </a:cubicBezTo>
                <a:cubicBezTo>
                  <a:pt x="84859" y="46"/>
                  <a:pt x="109317" y="24504"/>
                  <a:pt x="109317" y="54674"/>
                </a:cubicBezTo>
                <a:cubicBezTo>
                  <a:pt x="109317" y="54677"/>
                  <a:pt x="109317" y="54679"/>
                  <a:pt x="109317" y="54682"/>
                </a:cubicBezTo>
              </a:path>
            </a:pathLst>
          </a:custGeom>
          <a:solidFill>
            <a:schemeClr val="accent1"/>
          </a:solidFill>
          <a:ln w="767"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pic>
        <p:nvPicPr>
          <p:cNvPr id="84" name="Graphic 83" descr="Transfer with solid fill">
            <a:extLst>
              <a:ext uri="{FF2B5EF4-FFF2-40B4-BE49-F238E27FC236}">
                <a16:creationId xmlns:a16="http://schemas.microsoft.com/office/drawing/2014/main" id="{568A0AF6-9890-6DA9-706F-37EF84F402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661" y="5563601"/>
            <a:ext cx="530381" cy="530381"/>
          </a:xfrm>
          <a:prstGeom prst="rect">
            <a:avLst/>
          </a:prstGeom>
        </p:spPr>
      </p:pic>
      <p:pic>
        <p:nvPicPr>
          <p:cNvPr id="86" name="Graphic 85" descr="Checkbox Crossed with solid fill">
            <a:extLst>
              <a:ext uri="{FF2B5EF4-FFF2-40B4-BE49-F238E27FC236}">
                <a16:creationId xmlns:a16="http://schemas.microsoft.com/office/drawing/2014/main" id="{F72ACF20-E0E4-A6D1-D097-73A7491F95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819" y="7307983"/>
            <a:ext cx="589312" cy="589312"/>
          </a:xfrm>
          <a:prstGeom prst="rect">
            <a:avLst/>
          </a:prstGeom>
        </p:spPr>
      </p:pic>
      <p:sp>
        <p:nvSpPr>
          <p:cNvPr id="7" name="CuadroTexto 395">
            <a:extLst>
              <a:ext uri="{FF2B5EF4-FFF2-40B4-BE49-F238E27FC236}">
                <a16:creationId xmlns:a16="http://schemas.microsoft.com/office/drawing/2014/main" id="{73AA5994-5093-ADB7-57D3-3D55C8E12FBE}"/>
              </a:ext>
            </a:extLst>
          </p:cNvPr>
          <p:cNvSpPr txBox="1"/>
          <p:nvPr/>
        </p:nvSpPr>
        <p:spPr>
          <a:xfrm>
            <a:off x="973083" y="5642619"/>
            <a:ext cx="20025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100" normalizeH="0" baseline="0" noProof="0" dirty="0">
                <a:ln>
                  <a:noFill/>
                </a:ln>
                <a:solidFill>
                  <a:srgbClr val="89A5EF">
                    <a:lumMod val="20000"/>
                    <a:lumOff val="80000"/>
                  </a:srgbClr>
                </a:solidFill>
                <a:effectLst/>
                <a:uLnTx/>
                <a:uFillTx/>
                <a:latin typeface="Arial" panose="020B0604020202020204" pitchFamily="34" charset="0"/>
                <a:ea typeface="Roboto Condensed" panose="02000000000000000000" pitchFamily="2" charset="0"/>
                <a:cs typeface="Arial" panose="020B0604020202020204" pitchFamily="34" charset="0"/>
              </a:rPr>
              <a:t>MOBILIZATION</a:t>
            </a:r>
          </a:p>
        </p:txBody>
      </p:sp>
      <p:sp>
        <p:nvSpPr>
          <p:cNvPr id="71" name="Forma libre 529">
            <a:extLst>
              <a:ext uri="{FF2B5EF4-FFF2-40B4-BE49-F238E27FC236}">
                <a16:creationId xmlns:a16="http://schemas.microsoft.com/office/drawing/2014/main" id="{B423712C-4145-7FBB-D3D4-3EBC14E8CFF7}"/>
              </a:ext>
            </a:extLst>
          </p:cNvPr>
          <p:cNvSpPr/>
          <p:nvPr/>
        </p:nvSpPr>
        <p:spPr>
          <a:xfrm>
            <a:off x="5660161" y="5831576"/>
            <a:ext cx="706465" cy="706465"/>
          </a:xfrm>
          <a:custGeom>
            <a:avLst/>
            <a:gdLst>
              <a:gd name="connsiteX0" fmla="*/ 109317 w 108978"/>
              <a:gd name="connsiteY0" fmla="*/ 54682 h 108978"/>
              <a:gd name="connsiteX1" fmla="*/ 54682 w 108978"/>
              <a:gd name="connsiteY1" fmla="*/ 109317 h 108978"/>
              <a:gd name="connsiteX2" fmla="*/ 46 w 108978"/>
              <a:gd name="connsiteY2" fmla="*/ 54682 h 108978"/>
              <a:gd name="connsiteX3" fmla="*/ 54682 w 108978"/>
              <a:gd name="connsiteY3" fmla="*/ 46 h 108978"/>
              <a:gd name="connsiteX4" fmla="*/ 54689 w 108978"/>
              <a:gd name="connsiteY4" fmla="*/ 46 h 108978"/>
              <a:gd name="connsiteX5" fmla="*/ 109317 w 108978"/>
              <a:gd name="connsiteY5" fmla="*/ 54674 h 108978"/>
              <a:gd name="connsiteX6" fmla="*/ 109317 w 108978"/>
              <a:gd name="connsiteY6"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8" h="108978">
                <a:moveTo>
                  <a:pt x="109317" y="54682"/>
                </a:moveTo>
                <a:cubicBezTo>
                  <a:pt x="109317" y="84856"/>
                  <a:pt x="84856" y="109317"/>
                  <a:pt x="54682" y="109317"/>
                </a:cubicBezTo>
                <a:cubicBezTo>
                  <a:pt x="24507" y="109317"/>
                  <a:pt x="46" y="84856"/>
                  <a:pt x="46" y="54682"/>
                </a:cubicBezTo>
                <a:cubicBezTo>
                  <a:pt x="46" y="24507"/>
                  <a:pt x="24507" y="46"/>
                  <a:pt x="54682" y="46"/>
                </a:cubicBezTo>
                <a:cubicBezTo>
                  <a:pt x="54684" y="46"/>
                  <a:pt x="54687" y="46"/>
                  <a:pt x="54689" y="46"/>
                </a:cubicBezTo>
                <a:cubicBezTo>
                  <a:pt x="84859" y="46"/>
                  <a:pt x="109317" y="24504"/>
                  <a:pt x="109317" y="54674"/>
                </a:cubicBezTo>
                <a:cubicBezTo>
                  <a:pt x="109317" y="54677"/>
                  <a:pt x="109317" y="54679"/>
                  <a:pt x="109317" y="54682"/>
                </a:cubicBezTo>
              </a:path>
            </a:pathLst>
          </a:custGeom>
          <a:solidFill>
            <a:schemeClr val="accent5">
              <a:lumMod val="60000"/>
              <a:lumOff val="40000"/>
            </a:schemeClr>
          </a:solidFill>
          <a:ln w="767"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Arial" panose="020B0604020202020204" pitchFamily="34" charset="0"/>
              <a:ea typeface="Roboto Condensed" panose="02000000000000000000" pitchFamily="2" charset="0"/>
              <a:cs typeface="Arial" panose="020B0604020202020204" pitchFamily="34" charset="0"/>
            </a:endParaRPr>
          </a:p>
        </p:txBody>
      </p:sp>
      <p:pic>
        <p:nvPicPr>
          <p:cNvPr id="88" name="Graphic 87" descr="Clock with solid fill">
            <a:extLst>
              <a:ext uri="{FF2B5EF4-FFF2-40B4-BE49-F238E27FC236}">
                <a16:creationId xmlns:a16="http://schemas.microsoft.com/office/drawing/2014/main" id="{A85747F9-A713-66A8-D3EC-8D34025B970F}"/>
              </a:ext>
            </a:extLst>
          </p:cNvPr>
          <p:cNvPicPr>
            <a:picLocks noChangeAspect="1"/>
          </p:cNvPicPr>
          <p:nvPr/>
        </p:nvPicPr>
        <p:blipFill>
          <a:blip r:embed="rId8">
            <a:extLst>
              <a:ext uri="{96DAC541-7B7A-43D3-8B79-37D633B846F1}">
                <asvg:svgBlip xmlns:asvg="http://schemas.microsoft.com/office/drawing/2016/SVG/main" r:embed="rId9"/>
              </a:ext>
            </a:extLst>
          </a:blip>
          <a:srcRect l="6077" t="8092" r="6823" b="7783"/>
          <a:stretch/>
        </p:blipFill>
        <p:spPr>
          <a:xfrm>
            <a:off x="5782411" y="5946626"/>
            <a:ext cx="461964" cy="446181"/>
          </a:xfrm>
          <a:prstGeom prst="rect">
            <a:avLst/>
          </a:prstGeom>
        </p:spPr>
      </p:pic>
      <p:sp>
        <p:nvSpPr>
          <p:cNvPr id="14" name="CuadroTexto 395">
            <a:extLst>
              <a:ext uri="{FF2B5EF4-FFF2-40B4-BE49-F238E27FC236}">
                <a16:creationId xmlns:a16="http://schemas.microsoft.com/office/drawing/2014/main" id="{64737A98-6B9B-15F4-3634-3A4863F55F73}"/>
              </a:ext>
            </a:extLst>
          </p:cNvPr>
          <p:cNvSpPr txBox="1"/>
          <p:nvPr/>
        </p:nvSpPr>
        <p:spPr>
          <a:xfrm>
            <a:off x="960707" y="7462946"/>
            <a:ext cx="23876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100" normalizeH="0" baseline="0" noProof="0" dirty="0">
                <a:ln>
                  <a:noFill/>
                </a:ln>
                <a:solidFill>
                  <a:srgbClr val="FFFFFF"/>
                </a:solidFill>
                <a:effectLst/>
                <a:uLnTx/>
                <a:uFillTx/>
                <a:latin typeface="Arial" panose="020B0604020202020204" pitchFamily="34" charset="0"/>
                <a:ea typeface="Roboto Condensed" panose="02000000000000000000" pitchFamily="2" charset="0"/>
                <a:cs typeface="Arial" panose="020B0604020202020204" pitchFamily="34" charset="0"/>
              </a:rPr>
              <a:t>DEMOBILIZATION</a:t>
            </a:r>
          </a:p>
        </p:txBody>
      </p:sp>
      <p:sp>
        <p:nvSpPr>
          <p:cNvPr id="6" name="TextBox 5">
            <a:extLst>
              <a:ext uri="{FF2B5EF4-FFF2-40B4-BE49-F238E27FC236}">
                <a16:creationId xmlns:a16="http://schemas.microsoft.com/office/drawing/2014/main" id="{80DCCCA4-F295-6757-0607-B4440A96E5D4}"/>
              </a:ext>
            </a:extLst>
          </p:cNvPr>
          <p:cNvSpPr txBox="1"/>
          <p:nvPr/>
        </p:nvSpPr>
        <p:spPr>
          <a:xfrm>
            <a:off x="-1" y="986689"/>
            <a:ext cx="6647543" cy="91440"/>
          </a:xfrm>
          <a:prstGeom prst="rect">
            <a:avLst/>
          </a:prstGeom>
          <a:solidFill>
            <a:schemeClr val="accent1"/>
          </a:solidFill>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uadroTexto 395">
            <a:extLst>
              <a:ext uri="{FF2B5EF4-FFF2-40B4-BE49-F238E27FC236}">
                <a16:creationId xmlns:a16="http://schemas.microsoft.com/office/drawing/2014/main" id="{F3B73B7C-E5DC-3FA9-895E-4009DC69B45E}"/>
              </a:ext>
            </a:extLst>
          </p:cNvPr>
          <p:cNvSpPr txBox="1"/>
          <p:nvPr/>
        </p:nvSpPr>
        <p:spPr>
          <a:xfrm>
            <a:off x="6416868" y="5970202"/>
            <a:ext cx="13054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89A5EF">
                    <a:lumMod val="20000"/>
                    <a:lumOff val="80000"/>
                  </a:srgbClr>
                </a:solidFill>
                <a:effectLst/>
                <a:uLnTx/>
                <a:uFillTx/>
                <a:latin typeface="Arial" panose="020B0604020202020204" pitchFamily="34" charset="0"/>
                <a:ea typeface="Roboto Condensed" panose="02000000000000000000" pitchFamily="2" charset="0"/>
                <a:cs typeface="Arial" panose="020B0604020202020204" pitchFamily="34" charset="0"/>
              </a:rPr>
              <a:t>Daily Time/ Activity</a:t>
            </a:r>
          </a:p>
        </p:txBody>
      </p:sp>
      <p:sp>
        <p:nvSpPr>
          <p:cNvPr id="21" name="TextBox 20">
            <a:extLst>
              <a:ext uri="{FF2B5EF4-FFF2-40B4-BE49-F238E27FC236}">
                <a16:creationId xmlns:a16="http://schemas.microsoft.com/office/drawing/2014/main" id="{7B2C50C1-6378-CF40-9864-77FA1B8D705E}"/>
              </a:ext>
            </a:extLst>
          </p:cNvPr>
          <p:cNvSpPr txBox="1"/>
          <p:nvPr/>
        </p:nvSpPr>
        <p:spPr>
          <a:xfrm>
            <a:off x="378639" y="8169411"/>
            <a:ext cx="4822234" cy="771720"/>
          </a:xfrm>
          <a:prstGeom prst="rect">
            <a:avLst/>
          </a:prstGeom>
          <a:noFill/>
        </p:spPr>
        <p:txBody>
          <a:bodyPr wrap="square" lIns="0" tIns="0" rIns="0" bIns="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Users can demobilize themselves or other team members from a mission without impact to the activity logs or to the remaining resources.</a:t>
            </a:r>
          </a:p>
        </p:txBody>
      </p:sp>
      <p:sp>
        <p:nvSpPr>
          <p:cNvPr id="23" name="TextBox 22">
            <a:extLst>
              <a:ext uri="{FF2B5EF4-FFF2-40B4-BE49-F238E27FC236}">
                <a16:creationId xmlns:a16="http://schemas.microsoft.com/office/drawing/2014/main" id="{22AF3FA7-2315-BAA8-EC77-9BD56B1C5508}"/>
              </a:ext>
            </a:extLst>
          </p:cNvPr>
          <p:cNvSpPr txBox="1"/>
          <p:nvPr/>
        </p:nvSpPr>
        <p:spPr>
          <a:xfrm>
            <a:off x="5578201" y="6799811"/>
            <a:ext cx="2091649" cy="3161295"/>
          </a:xfrm>
          <a:prstGeom prst="rect">
            <a:avLst/>
          </a:prstGeom>
          <a:noFill/>
        </p:spPr>
        <p:txBody>
          <a:bodyPr wrap="square" lIns="0" tIns="0" rIns="0" bIns="0" rtlCol="0">
            <a:noAutofit/>
          </a:bodyPr>
          <a:lstStyle/>
          <a:p>
            <a:pPr marL="171450" marR="0" lvl="0" indent="-1714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Activities: </a:t>
            </a: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Enter all daily time and activity logs for yourself or your team within a single mission record.</a:t>
            </a:r>
          </a:p>
          <a:p>
            <a:pPr marL="171450" marR="0" lvl="0" indent="-1714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Equipment: </a:t>
            </a: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Users can add new equipment to their agency from the daily logs.</a:t>
            </a:r>
          </a:p>
          <a:p>
            <a:pPr marL="171450" marR="0" lvl="0" indent="-1714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Purchases: </a:t>
            </a: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Record supplies used during the mission response. </a:t>
            </a:r>
          </a:p>
        </p:txBody>
      </p:sp>
      <p:sp>
        <p:nvSpPr>
          <p:cNvPr id="24" name="TextBox 23">
            <a:extLst>
              <a:ext uri="{FF2B5EF4-FFF2-40B4-BE49-F238E27FC236}">
                <a16:creationId xmlns:a16="http://schemas.microsoft.com/office/drawing/2014/main" id="{35DD02F1-1DD8-5F08-A2A4-CA8561981910}"/>
              </a:ext>
            </a:extLst>
          </p:cNvPr>
          <p:cNvSpPr txBox="1"/>
          <p:nvPr/>
        </p:nvSpPr>
        <p:spPr>
          <a:xfrm>
            <a:off x="-2377440" y="441263"/>
            <a:ext cx="914400" cy="914400"/>
          </a:xfrm>
          <a:prstGeom prst="rect">
            <a:avLst/>
          </a:prstGeom>
          <a:noFill/>
        </p:spPr>
        <p:txBody>
          <a:bodyPr wrap="non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p:txBody>
      </p:sp>
      <p:sp>
        <p:nvSpPr>
          <p:cNvPr id="39" name="TextBox 38">
            <a:extLst>
              <a:ext uri="{FF2B5EF4-FFF2-40B4-BE49-F238E27FC236}">
                <a16:creationId xmlns:a16="http://schemas.microsoft.com/office/drawing/2014/main" id="{8D757FE9-ABC8-02AF-371A-B175A83B382D}"/>
              </a:ext>
            </a:extLst>
          </p:cNvPr>
          <p:cNvSpPr txBox="1"/>
          <p:nvPr/>
        </p:nvSpPr>
        <p:spPr>
          <a:xfrm>
            <a:off x="378638" y="8985040"/>
            <a:ext cx="4822234" cy="73866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Equipment Demobilization: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Equipment is tied to the user who mobilized it, regardless of the operator of the equipment. If the original user who mobilized the equipment demobilizes, the system will require the equipment to be demobilized with them.</a:t>
            </a:r>
          </a:p>
        </p:txBody>
      </p:sp>
      <p:pic>
        <p:nvPicPr>
          <p:cNvPr id="8" name="Picture 7">
            <a:extLst>
              <a:ext uri="{FF2B5EF4-FFF2-40B4-BE49-F238E27FC236}">
                <a16:creationId xmlns:a16="http://schemas.microsoft.com/office/drawing/2014/main" id="{AB33AF0E-E152-AEA3-F310-B0F406BEAE2D}"/>
              </a:ext>
            </a:extLst>
          </p:cNvPr>
          <p:cNvPicPr>
            <a:picLocks noChangeAspect="1"/>
          </p:cNvPicPr>
          <p:nvPr/>
        </p:nvPicPr>
        <p:blipFill>
          <a:blip r:embed="rId10"/>
          <a:stretch>
            <a:fillRect/>
          </a:stretch>
        </p:blipFill>
        <p:spPr>
          <a:xfrm>
            <a:off x="4807607" y="1714797"/>
            <a:ext cx="2654436" cy="3276768"/>
          </a:xfrm>
          <a:prstGeom prst="rect">
            <a:avLst/>
          </a:prstGeom>
          <a:ln>
            <a:solidFill>
              <a:schemeClr val="bg1">
                <a:lumMod val="85000"/>
              </a:schemeClr>
            </a:solidFill>
          </a:ln>
        </p:spPr>
      </p:pic>
      <p:sp>
        <p:nvSpPr>
          <p:cNvPr id="10" name="TextBox 9">
            <a:extLst>
              <a:ext uri="{FF2B5EF4-FFF2-40B4-BE49-F238E27FC236}">
                <a16:creationId xmlns:a16="http://schemas.microsoft.com/office/drawing/2014/main" id="{FDB619B5-27BE-5FE1-22EB-53B06D341C76}"/>
              </a:ext>
            </a:extLst>
          </p:cNvPr>
          <p:cNvSpPr txBox="1"/>
          <p:nvPr/>
        </p:nvSpPr>
        <p:spPr>
          <a:xfrm>
            <a:off x="378638" y="6364143"/>
            <a:ext cx="4930691" cy="771720"/>
          </a:xfrm>
          <a:prstGeom prst="rect">
            <a:avLst/>
          </a:prstGeom>
          <a:noFill/>
        </p:spPr>
        <p:txBody>
          <a:bodyPr wrap="square" lIns="0" tIns="0" rIns="0" bIns="0" numCol="1" spcCol="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Any user from an agency can mobilize themselves or their team members and create and manage logs for different activity types within a single mission record.</a:t>
            </a:r>
          </a:p>
        </p:txBody>
      </p:sp>
      <p:sp>
        <p:nvSpPr>
          <p:cNvPr id="11" name="Content Placeholder 3">
            <a:extLst>
              <a:ext uri="{FF2B5EF4-FFF2-40B4-BE49-F238E27FC236}">
                <a16:creationId xmlns:a16="http://schemas.microsoft.com/office/drawing/2014/main" id="{D409EA16-C230-8594-92B6-6BECB5AD2ACA}"/>
              </a:ext>
            </a:extLst>
          </p:cNvPr>
          <p:cNvSpPr txBox="1">
            <a:spLocks/>
          </p:cNvSpPr>
          <p:nvPr/>
        </p:nvSpPr>
        <p:spPr>
          <a:xfrm>
            <a:off x="229668" y="1774347"/>
            <a:ext cx="4329080" cy="3248466"/>
          </a:xfrm>
        </p:spPr>
        <p:txBody>
          <a:bodyPr/>
          <a:lstStyle>
            <a:lvl1pPr marL="0" indent="0" algn="l" defTabSz="914400" rtl="0" eaLnBrk="1" latinLnBrk="0" hangingPunct="1">
              <a:lnSpc>
                <a:spcPct val="90000"/>
              </a:lnSpc>
              <a:spcBef>
                <a:spcPts val="0"/>
              </a:spcBef>
              <a:spcAft>
                <a:spcPts val="1000"/>
              </a:spcAft>
              <a:buFont typeface="Avenir Next LT Pro" panose="020B0504020202020204" pitchFamily="34" charset="0"/>
              <a:buNone/>
              <a:defRPr sz="2200" kern="1200">
                <a:solidFill>
                  <a:schemeClr val="tx1"/>
                </a:solidFill>
                <a:latin typeface="+mn-lt"/>
                <a:ea typeface="+mn-ea"/>
                <a:cs typeface="+mn-cs"/>
              </a:defRPr>
            </a:lvl1pPr>
            <a:lvl2pPr marL="227012" indent="0" algn="l" defTabSz="914400" rtl="0" eaLnBrk="1" latinLnBrk="0" hangingPunct="1">
              <a:lnSpc>
                <a:spcPct val="110000"/>
              </a:lnSpc>
              <a:spcBef>
                <a:spcPts val="0"/>
              </a:spcBef>
              <a:spcAft>
                <a:spcPts val="600"/>
              </a:spcAft>
              <a:buFont typeface="Avenir Next LT Pro" panose="020B0504020202020204" pitchFamily="34" charset="0"/>
              <a:buNone/>
              <a:defRPr sz="1200" kern="1200">
                <a:solidFill>
                  <a:schemeClr val="tx1"/>
                </a:solidFill>
                <a:latin typeface="+mn-lt"/>
                <a:ea typeface="+mn-ea"/>
                <a:cs typeface="+mn-cs"/>
              </a:defRPr>
            </a:lvl2pPr>
            <a:lvl3pPr marL="460375" indent="0" algn="l" defTabSz="914400" rtl="0" eaLnBrk="1" latinLnBrk="0" hangingPunct="1">
              <a:lnSpc>
                <a:spcPct val="110000"/>
              </a:lnSpc>
              <a:spcBef>
                <a:spcPts val="0"/>
              </a:spcBef>
              <a:spcAft>
                <a:spcPts val="600"/>
              </a:spcAft>
              <a:buFont typeface="Avenir Next LT Pro" panose="020B0504020202020204" pitchFamily="34" charset="0"/>
              <a:buNone/>
              <a:defRPr sz="1000" kern="1200">
                <a:solidFill>
                  <a:schemeClr val="tx1"/>
                </a:solidFill>
                <a:latin typeface="+mn-lt"/>
                <a:ea typeface="+mn-ea"/>
                <a:cs typeface="+mn-cs"/>
              </a:defRPr>
            </a:lvl3pPr>
            <a:lvl4pPr marL="625475" indent="0" algn="l" defTabSz="914400" rtl="0" eaLnBrk="1" latinLnBrk="0" hangingPunct="1">
              <a:lnSpc>
                <a:spcPct val="110000"/>
              </a:lnSpc>
              <a:spcBef>
                <a:spcPts val="0"/>
              </a:spcBef>
              <a:spcAft>
                <a:spcPts val="600"/>
              </a:spcAft>
              <a:buFont typeface="Avenir Next LT Pro" panose="020B0504020202020204" pitchFamily="34" charset="0"/>
              <a:buNone/>
              <a:defRPr sz="1000" kern="1200">
                <a:solidFill>
                  <a:schemeClr val="tx1"/>
                </a:solidFill>
                <a:latin typeface="+mn-lt"/>
                <a:ea typeface="+mn-ea"/>
                <a:cs typeface="+mn-cs"/>
              </a:defRPr>
            </a:lvl4pPr>
            <a:lvl5pPr marL="798513" indent="0" algn="l" defTabSz="914400" rtl="0" eaLnBrk="1" latinLnBrk="0" hangingPunct="1">
              <a:lnSpc>
                <a:spcPct val="110000"/>
              </a:lnSpc>
              <a:spcBef>
                <a:spcPts val="0"/>
              </a:spcBef>
              <a:spcAft>
                <a:spcPts val="600"/>
              </a:spcAft>
              <a:buFont typeface="Avenir Next LT Pro" panose="020B05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600"/>
              </a:spcBef>
              <a:spcAft>
                <a:spcPts val="1000"/>
              </a:spcAft>
              <a:buClrTx/>
              <a:buSzTx/>
              <a:buFont typeface="+mj-lt"/>
              <a:buAutoNum type="alphaUcPeriod"/>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Mission Resources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View and manage mobilized Personnel and Equipment</a:t>
            </a:r>
          </a:p>
          <a:p>
            <a:pPr marL="342900" marR="0" lvl="0" indent="-342900" algn="l" defTabSz="914400" rtl="0" eaLnBrk="1" fontAlgn="auto" latinLnBrk="0" hangingPunct="1">
              <a:lnSpc>
                <a:spcPct val="90000"/>
              </a:lnSpc>
              <a:spcBef>
                <a:spcPts val="600"/>
              </a:spcBef>
              <a:spcAft>
                <a:spcPts val="1000"/>
              </a:spcAft>
              <a:buClrTx/>
              <a:buSzTx/>
              <a:buFont typeface="+mj-lt"/>
              <a:buAutoNum type="alphaUcPeriod"/>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Past Missions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View and manage activity logs for Historic and Ongoing Missions</a:t>
            </a:r>
          </a:p>
          <a:p>
            <a:pPr marL="342900" marR="0" lvl="0" indent="-342900" algn="l" defTabSz="914400" rtl="0" eaLnBrk="1" fontAlgn="auto" latinLnBrk="0" hangingPunct="1">
              <a:lnSpc>
                <a:spcPct val="90000"/>
              </a:lnSpc>
              <a:spcBef>
                <a:spcPts val="600"/>
              </a:spcBef>
              <a:spcAft>
                <a:spcPts val="1000"/>
              </a:spcAft>
              <a:buClrTx/>
              <a:buSzTx/>
              <a:buFont typeface="+mj-lt"/>
              <a:buAutoNum type="alphaUcPeriod"/>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Daily Time/ Activity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View and manage activity logs</a:t>
            </a:r>
          </a:p>
          <a:p>
            <a:pPr marL="342900" marR="0" lvl="0" indent="-342900" algn="l" defTabSz="914400" rtl="0" eaLnBrk="1" fontAlgn="auto" latinLnBrk="0" hangingPunct="1">
              <a:lnSpc>
                <a:spcPct val="90000"/>
              </a:lnSpc>
              <a:spcBef>
                <a:spcPts val="600"/>
              </a:spcBef>
              <a:spcAft>
                <a:spcPts val="1000"/>
              </a:spcAft>
              <a:buClrTx/>
              <a:buSzTx/>
              <a:buFont typeface="+mj-lt"/>
              <a:buAutoNum type="alphaUcPeriod"/>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Attachments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 View and manage receipts submitted for claims</a:t>
            </a:r>
          </a:p>
          <a:p>
            <a:pPr marL="342900" marR="0" lvl="0" indent="-342900" algn="l" defTabSz="914400" rtl="0" eaLnBrk="1" fontAlgn="auto" latinLnBrk="0" hangingPunct="1">
              <a:lnSpc>
                <a:spcPct val="90000"/>
              </a:lnSpc>
              <a:spcBef>
                <a:spcPts val="600"/>
              </a:spcBef>
              <a:spcAft>
                <a:spcPts val="1000"/>
              </a:spcAft>
              <a:buClrTx/>
              <a:buSzTx/>
              <a:buFont typeface="+mj-lt"/>
              <a:buAutoNum type="alphaUcPeriod"/>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Damage Reports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Create and edit damage reports for equipment used on a mission</a:t>
            </a:r>
          </a:p>
          <a:p>
            <a:pPr marL="342900" marR="0" lvl="0" indent="-342900" algn="l" defTabSz="914400" rtl="0" eaLnBrk="1" fontAlgn="auto" latinLnBrk="0" hangingPunct="1">
              <a:lnSpc>
                <a:spcPct val="90000"/>
              </a:lnSpc>
              <a:spcBef>
                <a:spcPts val="600"/>
              </a:spcBef>
              <a:spcAft>
                <a:spcPts val="1000"/>
              </a:spcAft>
              <a:buClrTx/>
              <a:buSzTx/>
              <a:buFont typeface="+mj-lt"/>
              <a:buAutoNum type="alphaUcPeriod"/>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Demobilize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 Demobilize mission resources</a:t>
            </a:r>
          </a:p>
        </p:txBody>
      </p:sp>
      <p:sp>
        <p:nvSpPr>
          <p:cNvPr id="34" name="Oval 33">
            <a:extLst>
              <a:ext uri="{FF2B5EF4-FFF2-40B4-BE49-F238E27FC236}">
                <a16:creationId xmlns:a16="http://schemas.microsoft.com/office/drawing/2014/main" id="{4FB040FE-FF74-A4FF-9749-FE9EDDB2F250}"/>
              </a:ext>
            </a:extLst>
          </p:cNvPr>
          <p:cNvSpPr>
            <a:spLocks/>
          </p:cNvSpPr>
          <p:nvPr/>
        </p:nvSpPr>
        <p:spPr>
          <a:xfrm>
            <a:off x="4655636" y="1881435"/>
            <a:ext cx="263080" cy="268111"/>
          </a:xfrm>
          <a:prstGeom prst="ellipse">
            <a:avLst/>
          </a:prstGeom>
          <a:solidFill>
            <a:srgbClr val="F7D102"/>
          </a:solidFill>
          <a:ln w="1905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285F"/>
                </a:solidFill>
                <a:effectLst/>
                <a:uLnTx/>
                <a:uFillTx/>
                <a:latin typeface="Arial" panose="020B0604020202020204" pitchFamily="34" charset="0"/>
                <a:ea typeface="Roboto" panose="02000000000000000000" pitchFamily="2" charset="0"/>
                <a:cs typeface="Arial" panose="020B0604020202020204" pitchFamily="34" charset="0"/>
              </a:rPr>
              <a:t>A</a:t>
            </a:r>
          </a:p>
        </p:txBody>
      </p:sp>
      <p:sp>
        <p:nvSpPr>
          <p:cNvPr id="36" name="Oval 35">
            <a:extLst>
              <a:ext uri="{FF2B5EF4-FFF2-40B4-BE49-F238E27FC236}">
                <a16:creationId xmlns:a16="http://schemas.microsoft.com/office/drawing/2014/main" id="{B3178613-42A6-3662-6748-890E33A92AB9}"/>
              </a:ext>
            </a:extLst>
          </p:cNvPr>
          <p:cNvSpPr>
            <a:spLocks/>
          </p:cNvSpPr>
          <p:nvPr/>
        </p:nvSpPr>
        <p:spPr>
          <a:xfrm>
            <a:off x="4655636" y="2420205"/>
            <a:ext cx="263080" cy="268111"/>
          </a:xfrm>
          <a:prstGeom prst="ellipse">
            <a:avLst/>
          </a:prstGeom>
          <a:solidFill>
            <a:srgbClr val="F7D102"/>
          </a:solidFill>
          <a:ln w="1905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85F"/>
                </a:solidFill>
                <a:effectLst/>
                <a:uLnTx/>
                <a:uFillTx/>
                <a:latin typeface="Arial" panose="020B0604020202020204" pitchFamily="34" charset="0"/>
                <a:ea typeface="Roboto" panose="02000000000000000000" pitchFamily="2" charset="0"/>
                <a:cs typeface="Arial" panose="020B0604020202020204" pitchFamily="34" charset="0"/>
              </a:rPr>
              <a:t>B</a:t>
            </a:r>
          </a:p>
        </p:txBody>
      </p:sp>
      <p:sp>
        <p:nvSpPr>
          <p:cNvPr id="37" name="Oval 36">
            <a:extLst>
              <a:ext uri="{FF2B5EF4-FFF2-40B4-BE49-F238E27FC236}">
                <a16:creationId xmlns:a16="http://schemas.microsoft.com/office/drawing/2014/main" id="{0317CEC9-127D-CFFA-AFF8-EB180BE5BADE}"/>
              </a:ext>
            </a:extLst>
          </p:cNvPr>
          <p:cNvSpPr>
            <a:spLocks/>
          </p:cNvSpPr>
          <p:nvPr/>
        </p:nvSpPr>
        <p:spPr>
          <a:xfrm>
            <a:off x="4655636" y="2958975"/>
            <a:ext cx="263080" cy="268111"/>
          </a:xfrm>
          <a:prstGeom prst="ellipse">
            <a:avLst/>
          </a:prstGeom>
          <a:solidFill>
            <a:srgbClr val="F7D102"/>
          </a:solidFill>
          <a:ln w="1905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285F"/>
                </a:solidFill>
                <a:effectLst/>
                <a:uLnTx/>
                <a:uFillTx/>
                <a:latin typeface="Arial" panose="020B0604020202020204" pitchFamily="34" charset="0"/>
                <a:ea typeface="Roboto" panose="02000000000000000000" pitchFamily="2" charset="0"/>
                <a:cs typeface="Arial" panose="020B0604020202020204" pitchFamily="34" charset="0"/>
              </a:rPr>
              <a:t>C</a:t>
            </a:r>
          </a:p>
        </p:txBody>
      </p:sp>
      <p:sp>
        <p:nvSpPr>
          <p:cNvPr id="38" name="Oval 37">
            <a:extLst>
              <a:ext uri="{FF2B5EF4-FFF2-40B4-BE49-F238E27FC236}">
                <a16:creationId xmlns:a16="http://schemas.microsoft.com/office/drawing/2014/main" id="{03A4548B-9803-C552-0297-607D95D40FA1}"/>
              </a:ext>
            </a:extLst>
          </p:cNvPr>
          <p:cNvSpPr>
            <a:spLocks/>
          </p:cNvSpPr>
          <p:nvPr/>
        </p:nvSpPr>
        <p:spPr>
          <a:xfrm>
            <a:off x="4655636" y="3497745"/>
            <a:ext cx="263080" cy="268111"/>
          </a:xfrm>
          <a:prstGeom prst="ellipse">
            <a:avLst/>
          </a:prstGeom>
          <a:solidFill>
            <a:srgbClr val="F7D102"/>
          </a:solidFill>
          <a:ln w="1905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285F"/>
                </a:solidFill>
                <a:effectLst/>
                <a:uLnTx/>
                <a:uFillTx/>
                <a:latin typeface="Arial" panose="020B0604020202020204" pitchFamily="34" charset="0"/>
                <a:ea typeface="Roboto" panose="02000000000000000000" pitchFamily="2" charset="0"/>
                <a:cs typeface="Arial" panose="020B0604020202020204" pitchFamily="34" charset="0"/>
              </a:rPr>
              <a:t>D</a:t>
            </a:r>
          </a:p>
        </p:txBody>
      </p:sp>
      <p:sp>
        <p:nvSpPr>
          <p:cNvPr id="40" name="Oval 39">
            <a:extLst>
              <a:ext uri="{FF2B5EF4-FFF2-40B4-BE49-F238E27FC236}">
                <a16:creationId xmlns:a16="http://schemas.microsoft.com/office/drawing/2014/main" id="{B1AB16E7-2EBD-2141-B053-FABFB9F4E825}"/>
              </a:ext>
            </a:extLst>
          </p:cNvPr>
          <p:cNvSpPr>
            <a:spLocks/>
          </p:cNvSpPr>
          <p:nvPr/>
        </p:nvSpPr>
        <p:spPr>
          <a:xfrm>
            <a:off x="4655636" y="4036515"/>
            <a:ext cx="263080" cy="268111"/>
          </a:xfrm>
          <a:prstGeom prst="ellipse">
            <a:avLst/>
          </a:prstGeom>
          <a:solidFill>
            <a:srgbClr val="F7D102"/>
          </a:solidFill>
          <a:ln w="1905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285F"/>
                </a:solidFill>
                <a:effectLst/>
                <a:uLnTx/>
                <a:uFillTx/>
                <a:latin typeface="Arial" panose="020B0604020202020204" pitchFamily="34" charset="0"/>
                <a:ea typeface="Roboto" panose="02000000000000000000" pitchFamily="2" charset="0"/>
                <a:cs typeface="Arial" panose="020B0604020202020204" pitchFamily="34" charset="0"/>
              </a:rPr>
              <a:t>E</a:t>
            </a:r>
          </a:p>
        </p:txBody>
      </p:sp>
      <p:sp>
        <p:nvSpPr>
          <p:cNvPr id="41" name="Oval 40">
            <a:extLst>
              <a:ext uri="{FF2B5EF4-FFF2-40B4-BE49-F238E27FC236}">
                <a16:creationId xmlns:a16="http://schemas.microsoft.com/office/drawing/2014/main" id="{0B6DE608-FE09-A3EF-8E12-73CF44863C1F}"/>
              </a:ext>
            </a:extLst>
          </p:cNvPr>
          <p:cNvSpPr>
            <a:spLocks/>
          </p:cNvSpPr>
          <p:nvPr/>
        </p:nvSpPr>
        <p:spPr>
          <a:xfrm>
            <a:off x="4655636" y="4575284"/>
            <a:ext cx="263080" cy="268111"/>
          </a:xfrm>
          <a:prstGeom prst="ellipse">
            <a:avLst/>
          </a:prstGeom>
          <a:solidFill>
            <a:srgbClr val="F7D102"/>
          </a:solidFill>
          <a:ln w="1905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285F"/>
                </a:solidFill>
                <a:effectLst/>
                <a:uLnTx/>
                <a:uFillTx/>
                <a:latin typeface="Arial" panose="020B0604020202020204" pitchFamily="34" charset="0"/>
                <a:ea typeface="Roboto" panose="02000000000000000000" pitchFamily="2" charset="0"/>
                <a:cs typeface="Arial" panose="020B0604020202020204" pitchFamily="34" charset="0"/>
              </a:rPr>
              <a:t>F</a:t>
            </a:r>
          </a:p>
        </p:txBody>
      </p:sp>
      <p:sp>
        <p:nvSpPr>
          <p:cNvPr id="43" name="TextBox 42">
            <a:extLst>
              <a:ext uri="{FF2B5EF4-FFF2-40B4-BE49-F238E27FC236}">
                <a16:creationId xmlns:a16="http://schemas.microsoft.com/office/drawing/2014/main" id="{84A4E09A-C860-71F6-C408-BD94035C4CC1}"/>
              </a:ext>
            </a:extLst>
          </p:cNvPr>
          <p:cNvSpPr txBox="1"/>
          <p:nvPr/>
        </p:nvSpPr>
        <p:spPr>
          <a:xfrm>
            <a:off x="266618" y="1212530"/>
            <a:ext cx="6484165" cy="341632"/>
          </a:xfrm>
          <a:prstGeom prst="rect">
            <a:avLst/>
          </a:prstGeom>
          <a:noFill/>
        </p:spPr>
        <p:txBody>
          <a:bodyPr wrap="square" lIns="0">
            <a:spAutoFit/>
          </a:bodyPr>
          <a:lstStyle/>
          <a:p>
            <a:pPr marL="0" marR="0" lvl="0" indent="0" algn="l" defTabSz="914400" rtl="0" eaLnBrk="1" fontAlgn="auto" latinLnBrk="0" hangingPunct="1">
              <a:lnSpc>
                <a:spcPct val="90000"/>
              </a:lnSpc>
              <a:spcBef>
                <a:spcPts val="0"/>
              </a:spcBef>
              <a:spcAft>
                <a:spcPts val="1000"/>
              </a:spcAft>
              <a:buClrTx/>
              <a:buSzTx/>
              <a:buFont typeface="Avenir Next LT Pro" panose="020B0504020202020204" pitchFamily="34" charset="0"/>
              <a:buNone/>
              <a:tabLst/>
              <a:defRPr/>
            </a:pPr>
            <a:r>
              <a:rPr kumimoji="0" lang="en-US" sz="1800" b="1" i="0" u="none" strike="noStrike" kern="1200" cap="none" spc="0" normalizeH="0" baseline="0" noProof="0" dirty="0">
                <a:ln>
                  <a:noFill/>
                </a:ln>
                <a:solidFill>
                  <a:srgbClr val="00285F"/>
                </a:solidFill>
                <a:effectLst/>
                <a:uLnTx/>
                <a:uFillTx/>
                <a:latin typeface="Arial" panose="020B0604020202020204" pitchFamily="34" charset="0"/>
                <a:ea typeface="+mn-ea"/>
                <a:cs typeface="+mn-cs"/>
              </a:rPr>
              <a:t>Updated Resource Management Main Menu</a:t>
            </a:r>
          </a:p>
        </p:txBody>
      </p:sp>
      <p:sp>
        <p:nvSpPr>
          <p:cNvPr id="44" name="TextBox 43">
            <a:extLst>
              <a:ext uri="{FF2B5EF4-FFF2-40B4-BE49-F238E27FC236}">
                <a16:creationId xmlns:a16="http://schemas.microsoft.com/office/drawing/2014/main" id="{D445B062-41FA-1B28-F6DA-1B4BEEC2615F}"/>
              </a:ext>
            </a:extLst>
          </p:cNvPr>
          <p:cNvSpPr txBox="1"/>
          <p:nvPr/>
        </p:nvSpPr>
        <p:spPr>
          <a:xfrm>
            <a:off x="310357" y="4827502"/>
            <a:ext cx="4111898" cy="441324"/>
          </a:xfrm>
          <a:prstGeom prst="rect">
            <a:avLst/>
          </a:prstGeom>
          <a:noFill/>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Note: I</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 the user is not currently mobilized, the main menu will be a simplified version </a:t>
            </a: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showing only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Mobilize and Past Missions sections.</a:t>
            </a:r>
          </a:p>
        </p:txBody>
      </p:sp>
    </p:spTree>
    <p:extLst>
      <p:ext uri="{BB962C8B-B14F-4D97-AF65-F5344CB8AC3E}">
        <p14:creationId xmlns:p14="http://schemas.microsoft.com/office/powerpoint/2010/main" val="266446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F67E-1027-2AB6-A05D-0ACD864165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A3CEEA-BF86-5433-1CB2-9BDFDF07D847}"/>
              </a:ext>
            </a:extLst>
          </p:cNvPr>
          <p:cNvSpPr txBox="1"/>
          <p:nvPr/>
        </p:nvSpPr>
        <p:spPr>
          <a:xfrm>
            <a:off x="-1" y="-7258"/>
            <a:ext cx="7772401" cy="1066801"/>
          </a:xfrm>
          <a:prstGeom prst="rect">
            <a:avLst/>
          </a:prstGeom>
          <a:solidFill>
            <a:schemeClr val="tx2"/>
          </a:solidFill>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15D8642E-FD4B-C804-BB4E-9F9BA87D4F83}"/>
              </a:ext>
            </a:extLst>
          </p:cNvPr>
          <p:cNvSpPr>
            <a:spLocks noGrp="1"/>
          </p:cNvSpPr>
          <p:nvPr>
            <p:ph type="ctrTitle"/>
          </p:nvPr>
        </p:nvSpPr>
        <p:spPr>
          <a:xfrm>
            <a:off x="283028" y="128121"/>
            <a:ext cx="5829300" cy="460402"/>
          </a:xfrm>
        </p:spPr>
        <p:txBody>
          <a:bodyPr lIns="0" tIns="0" rIns="0" bIns="0" anchor="t">
            <a:noAutofit/>
          </a:bodyPr>
          <a:lstStyle/>
          <a:p>
            <a:pPr>
              <a:buClr>
                <a:schemeClr val="accent2"/>
              </a:buClr>
              <a:buSzPct val="100000"/>
            </a:pPr>
            <a:r>
              <a:rPr lang="en-US" sz="2800" dirty="0">
                <a:solidFill>
                  <a:schemeClr val="bg1"/>
                </a:solidFill>
                <a:latin typeface="Arial" panose="020B0604020202020204" pitchFamily="34" charset="0"/>
                <a:ea typeface="Roboto Condensed" panose="02000000000000000000" pitchFamily="2" charset="0"/>
                <a:cs typeface="Arial" panose="020B0604020202020204" pitchFamily="34" charset="0"/>
              </a:rPr>
              <a:t>Version Control </a:t>
            </a:r>
            <a:endParaRPr lang="en-US" sz="2800" dirty="0">
              <a:solidFill>
                <a:schemeClr val="bg1"/>
              </a:solidFill>
              <a:latin typeface="Arial" panose="020B0604020202020204" pitchFamily="34" charset="0"/>
              <a:cs typeface="Arial" panose="020B0604020202020204" pitchFamily="34" charset="0"/>
            </a:endParaRPr>
          </a:p>
        </p:txBody>
      </p:sp>
      <p:pic>
        <p:nvPicPr>
          <p:cNvPr id="18" name="Picture 2" descr="Florida Government and Department seals (U.S.)">
            <a:extLst>
              <a:ext uri="{FF2B5EF4-FFF2-40B4-BE49-F238E27FC236}">
                <a16:creationId xmlns:a16="http://schemas.microsoft.com/office/drawing/2014/main" id="{B5EBA6DF-8062-593E-4EDF-C4E2B3B8D7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08332" y="109999"/>
            <a:ext cx="821117" cy="821117"/>
          </a:xfrm>
          <a:prstGeom prst="rect">
            <a:avLst/>
          </a:prstGeom>
          <a:extLst>
            <a:ext uri="{909E8E84-426E-40DD-AFC4-6F175D3DCCD1}">
              <a14:hiddenFill xmlns:a14="http://schemas.microsoft.com/office/drawing/2010/main">
                <a:solidFill>
                  <a:srgbClr val="FFFFFF"/>
                </a:solidFill>
              </a14:hiddenFill>
            </a:ext>
          </a:extLst>
        </p:spPr>
      </p:pic>
      <p:graphicFrame>
        <p:nvGraphicFramePr>
          <p:cNvPr id="19" name="Table 18">
            <a:extLst>
              <a:ext uri="{FF2B5EF4-FFF2-40B4-BE49-F238E27FC236}">
                <a16:creationId xmlns:a16="http://schemas.microsoft.com/office/drawing/2014/main" id="{03902073-B5B5-576D-4400-2B8FEF358151}"/>
              </a:ext>
            </a:extLst>
          </p:cNvPr>
          <p:cNvGraphicFramePr>
            <a:graphicFrameLocks noGrp="1"/>
          </p:cNvGraphicFramePr>
          <p:nvPr/>
        </p:nvGraphicFramePr>
        <p:xfrm>
          <a:off x="358942" y="2043121"/>
          <a:ext cx="7054515" cy="1877799"/>
        </p:xfrm>
        <a:graphic>
          <a:graphicData uri="http://schemas.openxmlformats.org/drawingml/2006/table">
            <a:tbl>
              <a:tblPr firstRow="1" bandRow="1">
                <a:tableStyleId>{073A0DAA-6AF3-43AB-8588-CEC1D06C72B9}</a:tableStyleId>
              </a:tblPr>
              <a:tblGrid>
                <a:gridCol w="533636">
                  <a:extLst>
                    <a:ext uri="{9D8B030D-6E8A-4147-A177-3AD203B41FA5}">
                      <a16:colId xmlns:a16="http://schemas.microsoft.com/office/drawing/2014/main" val="2345809692"/>
                    </a:ext>
                  </a:extLst>
                </a:gridCol>
                <a:gridCol w="2426047">
                  <a:extLst>
                    <a:ext uri="{9D8B030D-6E8A-4147-A177-3AD203B41FA5}">
                      <a16:colId xmlns:a16="http://schemas.microsoft.com/office/drawing/2014/main" val="3301636653"/>
                    </a:ext>
                  </a:extLst>
                </a:gridCol>
                <a:gridCol w="2614991">
                  <a:extLst>
                    <a:ext uri="{9D8B030D-6E8A-4147-A177-3AD203B41FA5}">
                      <a16:colId xmlns:a16="http://schemas.microsoft.com/office/drawing/2014/main" val="1073388568"/>
                    </a:ext>
                  </a:extLst>
                </a:gridCol>
                <a:gridCol w="1479841">
                  <a:extLst>
                    <a:ext uri="{9D8B030D-6E8A-4147-A177-3AD203B41FA5}">
                      <a16:colId xmlns:a16="http://schemas.microsoft.com/office/drawing/2014/main" val="3620755822"/>
                    </a:ext>
                  </a:extLst>
                </a:gridCol>
              </a:tblGrid>
              <a:tr h="373852">
                <a:tc>
                  <a:txBody>
                    <a:bodyPr/>
                    <a:lstStyle/>
                    <a:p>
                      <a:r>
                        <a:rPr lang="en-US" sz="1200">
                          <a:latin typeface="Arial" panose="020B0604020202020204" pitchFamily="34" charset="0"/>
                          <a:cs typeface="Arial" panose="020B0604020202020204" pitchFamily="34" charset="0"/>
                        </a:rPr>
                        <a:t>#</a:t>
                      </a:r>
                    </a:p>
                  </a:txBody>
                  <a:tcPr/>
                </a:tc>
                <a:tc>
                  <a:txBody>
                    <a:bodyPr/>
                    <a:lstStyle/>
                    <a:p>
                      <a:r>
                        <a:rPr lang="en-US" sz="1200" dirty="0">
                          <a:latin typeface="Arial" panose="020B0604020202020204" pitchFamily="34" charset="0"/>
                          <a:cs typeface="Arial" panose="020B0604020202020204" pitchFamily="34" charset="0"/>
                        </a:rPr>
                        <a:t>Changes </a:t>
                      </a:r>
                    </a:p>
                  </a:txBody>
                  <a:tcPr/>
                </a:tc>
                <a:tc>
                  <a:txBody>
                    <a:bodyPr/>
                    <a:lstStyle/>
                    <a:p>
                      <a:r>
                        <a:rPr lang="en-US" sz="1200" dirty="0">
                          <a:latin typeface="Arial" panose="020B0604020202020204" pitchFamily="34" charset="0"/>
                          <a:cs typeface="Arial" panose="020B0604020202020204" pitchFamily="34" charset="0"/>
                        </a:rPr>
                        <a:t>Name</a:t>
                      </a:r>
                    </a:p>
                  </a:txBody>
                  <a:tcPr/>
                </a:tc>
                <a:tc>
                  <a:txBody>
                    <a:bodyPr/>
                    <a:lstStyle/>
                    <a:p>
                      <a:r>
                        <a:rPr lang="en-US" sz="1200" dirty="0">
                          <a:latin typeface="Arial" panose="020B0604020202020204" pitchFamily="34" charset="0"/>
                          <a:cs typeface="Arial" panose="020B0604020202020204" pitchFamily="34" charset="0"/>
                        </a:rPr>
                        <a:t>Date</a:t>
                      </a:r>
                    </a:p>
                  </a:txBody>
                  <a:tcPr/>
                </a:tc>
                <a:extLst>
                  <a:ext uri="{0D108BD9-81ED-4DB2-BD59-A6C34878D82A}">
                    <a16:rowId xmlns:a16="http://schemas.microsoft.com/office/drawing/2014/main" val="1719167910"/>
                  </a:ext>
                </a:extLst>
              </a:tr>
              <a:tr h="397042">
                <a:tc>
                  <a:txBody>
                    <a:bodyPr/>
                    <a:lstStyle/>
                    <a:p>
                      <a:r>
                        <a:rPr lang="en-US" sz="1200">
                          <a:latin typeface="Arial" panose="020B0604020202020204" pitchFamily="34" charset="0"/>
                          <a:cs typeface="Arial" panose="020B0604020202020204" pitchFamily="34" charset="0"/>
                        </a:rPr>
                        <a:t>1.0</a:t>
                      </a:r>
                    </a:p>
                  </a:txBody>
                  <a:tcPr/>
                </a:tc>
                <a:tc>
                  <a:txBody>
                    <a:bodyPr/>
                    <a:lstStyle/>
                    <a:p>
                      <a:r>
                        <a:rPr lang="en-US" sz="1200" dirty="0">
                          <a:latin typeface="Arial" panose="020B0604020202020204" pitchFamily="34" charset="0"/>
                          <a:cs typeface="Arial" panose="020B0604020202020204" pitchFamily="34" charset="0"/>
                        </a:rPr>
                        <a:t>New QRG Creation</a:t>
                      </a:r>
                    </a:p>
                  </a:txBody>
                  <a:tcPr/>
                </a:tc>
                <a:tc>
                  <a:txBody>
                    <a:bodyPr/>
                    <a:lstStyle/>
                    <a:p>
                      <a:r>
                        <a:rPr lang="en-US" sz="1200" dirty="0">
                          <a:latin typeface="Arial" panose="020B0604020202020204" pitchFamily="34" charset="0"/>
                          <a:cs typeface="Arial" panose="020B0604020202020204" pitchFamily="34" charset="0"/>
                        </a:rPr>
                        <a:t>Slalom</a:t>
                      </a:r>
                    </a:p>
                  </a:txBody>
                  <a:tcPr/>
                </a:tc>
                <a:tc>
                  <a:txBody>
                    <a:bodyPr/>
                    <a:lstStyle/>
                    <a:p>
                      <a:r>
                        <a:rPr lang="en-US" sz="1200" dirty="0">
                          <a:latin typeface="Arial" panose="020B0604020202020204" pitchFamily="34" charset="0"/>
                          <a:cs typeface="Arial" panose="020B0604020202020204" pitchFamily="34" charset="0"/>
                        </a:rPr>
                        <a:t>6.9.25 </a:t>
                      </a:r>
                    </a:p>
                  </a:txBody>
                  <a:tcPr/>
                </a:tc>
                <a:extLst>
                  <a:ext uri="{0D108BD9-81ED-4DB2-BD59-A6C34878D82A}">
                    <a16:rowId xmlns:a16="http://schemas.microsoft.com/office/drawing/2014/main" val="890590319"/>
                  </a:ext>
                </a:extLst>
              </a:tr>
              <a:tr h="385010">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2588584"/>
                  </a:ext>
                </a:extLst>
              </a:tr>
              <a:tr h="372979">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2845664"/>
                  </a:ext>
                </a:extLst>
              </a:tr>
              <a:tr h="348916">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7510594"/>
                  </a:ext>
                </a:extLst>
              </a:tr>
            </a:tbl>
          </a:graphicData>
        </a:graphic>
      </p:graphicFrame>
    </p:spTree>
    <p:extLst>
      <p:ext uri="{BB962C8B-B14F-4D97-AF65-F5344CB8AC3E}">
        <p14:creationId xmlns:p14="http://schemas.microsoft.com/office/powerpoint/2010/main" val="1379959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2">
  <a:themeElements>
    <a:clrScheme name="FDEM 2025">
      <a:dk1>
        <a:srgbClr val="000000"/>
      </a:dk1>
      <a:lt1>
        <a:srgbClr val="FFFFFF"/>
      </a:lt1>
      <a:dk2>
        <a:srgbClr val="0A285B"/>
      </a:dk2>
      <a:lt2>
        <a:srgbClr val="E6E6E6"/>
      </a:lt2>
      <a:accent1>
        <a:srgbClr val="E00000"/>
      </a:accent1>
      <a:accent2>
        <a:srgbClr val="3030A2"/>
      </a:accent2>
      <a:accent3>
        <a:srgbClr val="4767BB"/>
      </a:accent3>
      <a:accent4>
        <a:srgbClr val="5980E6"/>
      </a:accent4>
      <a:accent5>
        <a:srgbClr val="89A5EF"/>
      </a:accent5>
      <a:accent6>
        <a:srgbClr val="F0D31E"/>
      </a:accent6>
      <a:hlink>
        <a:srgbClr val="0C62FB"/>
      </a:hlink>
      <a:folHlink>
        <a:srgbClr val="0C62FB"/>
      </a:folHlink>
    </a:clrScheme>
    <a:fontScheme name="Avenir Next LT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0000"/>
          </a:lnSpc>
          <a:spcBef>
            <a:spcPts val="1000"/>
          </a:spcBef>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9525" cap="flat">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lnSpc>
            <a:spcPct val="110000"/>
          </a:lnSpc>
          <a:spcBef>
            <a:spcPts val="1000"/>
          </a:spcBef>
          <a:defRPr dirty="0"/>
        </a:defPPr>
      </a:lstStyle>
    </a:txDef>
  </a:objectDefaults>
  <a:extraClrSchemeLst/>
  <a:custClrLst>
    <a:custClr name="Cyan Dark 3">
      <a:srgbClr val="00BAD6"/>
    </a:custClr>
    <a:custClr name="Cyan Dark 2">
      <a:srgbClr val="05C4DE"/>
    </a:custClr>
    <a:custClr name="Cyan Dark 1">
      <a:srgbClr val="0ED3EB"/>
    </a:custClr>
    <a:custClr name="Cyan Light 1">
      <a:srgbClr val="60EAF5"/>
    </a:custClr>
    <a:custClr name="Cyan Light 2">
      <a:srgbClr val="8CF0F9"/>
    </a:custClr>
    <a:custClr name="Cyan Light 3">
      <a:srgbClr val="D1F9FD"/>
    </a:custClr>
    <a:custClr name="BLANK">
      <a:srgbClr val="FFFFFF"/>
    </a:custClr>
    <a:custClr name="BLANK">
      <a:srgbClr val="FFFFFF"/>
    </a:custClr>
    <a:custClr name="BLANK">
      <a:srgbClr val="FFFFFF"/>
    </a:custClr>
    <a:custClr name="BLANK">
      <a:srgbClr val="FFFFFF"/>
    </a:custClr>
    <a:custClr name="Coral Red Dark 3">
      <a:srgbClr val="E6154A"/>
    </a:custClr>
    <a:custClr name="Coral Red Dark 2">
      <a:srgbClr val="F1214B"/>
    </a:custClr>
    <a:custClr name="Coral Red Dark 1">
      <a:srgbClr val="F53958"/>
    </a:custClr>
    <a:custClr name="Coral Red Light 1">
      <a:srgbClr val="FF5F6F"/>
    </a:custClr>
    <a:custClr name="Coral Red Light 2">
      <a:srgbClr val="FF7F8C"/>
    </a:custClr>
    <a:custClr name="Coral Red Light 3">
      <a:srgbClr val="FFDBDF"/>
    </a:custClr>
    <a:custClr name="BLANK">
      <a:srgbClr val="FFFFFF"/>
    </a:custClr>
    <a:custClr name="BLANK">
      <a:srgbClr val="FFFFFF"/>
    </a:custClr>
    <a:custClr name="BLANK">
      <a:srgbClr val="FFFFFF"/>
    </a:custClr>
    <a:custClr name="BLANK">
      <a:srgbClr val="FFFFFF"/>
    </a:custClr>
    <a:custClr name="Purple Dark 3">
      <a:srgbClr val="9488F0"/>
    </a:custClr>
    <a:custClr name="Purple Dark 2">
      <a:srgbClr val="A099F8"/>
    </a:custClr>
    <a:custClr name="Purple Dark 1">
      <a:srgbClr val="B6ACF9"/>
    </a:custClr>
    <a:custClr name="Purple Light 1">
      <a:srgbClr val="CCBFFF"/>
    </a:custClr>
    <a:custClr name="Purple Light 2">
      <a:srgbClr val="D3C7FF"/>
    </a:custClr>
    <a:custClr name="Purple Light 3">
      <a:srgbClr val="EEE9FF"/>
    </a:custClr>
    <a:custClr name="BLANK">
      <a:srgbClr val="FFFFFF"/>
    </a:custClr>
    <a:custClr name="BLANK">
      <a:srgbClr val="FFFFFF"/>
    </a:custClr>
    <a:custClr name="BLANK">
      <a:srgbClr val="FFFFFF"/>
    </a:custClr>
    <a:custClr name="BLANK">
      <a:srgbClr val="FFFFFF"/>
    </a:custClr>
    <a:custClr name="Chartreuse Dark 3">
      <a:srgbClr val="B3CC3E"/>
    </a:custClr>
    <a:custClr name="Chartreuse Dark 2">
      <a:srgbClr val="BDDD07"/>
    </a:custClr>
    <a:custClr name="Chartreuse Dark 1">
      <a:srgbClr val="CBEB0F"/>
    </a:custClr>
    <a:custClr name="Chartreuse Light 1">
      <a:srgbClr val="E7FF80"/>
    </a:custClr>
    <a:custClr name="Chartreuse Light 2">
      <a:srgbClr val="EFFFAA"/>
    </a:custClr>
    <a:custClr name="Chartreuse Light 3">
      <a:srgbClr val="F7FFD6"/>
    </a:custClr>
  </a:custClrLst>
  <a:extLst>
    <a:ext uri="{05A4C25C-085E-4340-85A3-A5531E510DB2}">
      <thm15:themeFamily xmlns:thm15="http://schemas.microsoft.com/office/thememl/2012/main" name="FDEM PPT Template_2025" id="{CF69958A-A96C-4B41-8E62-3A98A1500EAB}" vid="{A81E790A-E3DB-48D1-B62A-C69DD80112F5}"/>
    </a:ext>
  </a:extLst>
</a:theme>
</file>

<file path=ppt/theme/theme2.xml><?xml version="1.0" encoding="utf-8"?>
<a:theme xmlns:a="http://schemas.openxmlformats.org/drawingml/2006/main" name="Custom Design">
  <a:themeElements>
    <a:clrScheme name="FDEM">
      <a:dk1>
        <a:srgbClr val="000000"/>
      </a:dk1>
      <a:lt1>
        <a:srgbClr val="FFFFFF"/>
      </a:lt1>
      <a:dk2>
        <a:srgbClr val="505046"/>
      </a:dk2>
      <a:lt2>
        <a:srgbClr val="EEECE1"/>
      </a:lt2>
      <a:accent1>
        <a:srgbClr val="00285F"/>
      </a:accent1>
      <a:accent2>
        <a:srgbClr val="F50100"/>
      </a:accent2>
      <a:accent3>
        <a:srgbClr val="F7D102"/>
      </a:accent3>
      <a:accent4>
        <a:srgbClr val="2F30A7"/>
      </a:accent4>
      <a:accent5>
        <a:srgbClr val="3B68C1"/>
      </a:accent5>
      <a:accent6>
        <a:srgbClr val="4C81ED"/>
      </a:accent6>
      <a:hlink>
        <a:srgbClr val="80A5F5"/>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29905f83-33da-437f-ae65-359dd92b67e0" xsi:nil="true"/>
    <lcf76f155ced4ddcb4097134ff3c332f xmlns="29905f83-33da-437f-ae65-359dd92b67e0">
      <Terms xmlns="http://schemas.microsoft.com/office/infopath/2007/PartnerControls"/>
    </lcf76f155ced4ddcb4097134ff3c332f>
    <TaxCatchAll xmlns="f230f452-75e4-4b0a-ae46-19d41b8bc0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52FEDF22EACF40BD9DBC50934586B0" ma:contentTypeVersion="19" ma:contentTypeDescription="Create a new document." ma:contentTypeScope="" ma:versionID="33bb2cc5ca07c9e64b538c1cce3be789">
  <xsd:schema xmlns:xsd="http://www.w3.org/2001/XMLSchema" xmlns:xs="http://www.w3.org/2001/XMLSchema" xmlns:p="http://schemas.microsoft.com/office/2006/metadata/properties" xmlns:ns2="29905f83-33da-437f-ae65-359dd92b67e0" xmlns:ns3="7cf83beb-a839-4983-8ccc-9ec4bb830981" xmlns:ns4="f230f452-75e4-4b0a-ae46-19d41b8bc0d0" targetNamespace="http://schemas.microsoft.com/office/2006/metadata/properties" ma:root="true" ma:fieldsID="5ddcb38fd5095f16c89155159004dab2" ns2:_="" ns3:_="" ns4:_="">
    <xsd:import namespace="29905f83-33da-437f-ae65-359dd92b67e0"/>
    <xsd:import namespace="7cf83beb-a839-4983-8ccc-9ec4bb830981"/>
    <xsd:import namespace="f230f452-75e4-4b0a-ae46-19d41b8bc0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905f83-33da-437f-ae65-359dd92b6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bb55382-b84b-4de7-b042-61b6344f4076"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f83beb-a839-4983-8ccc-9ec4bb8309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30f452-75e4-4b0a-ae46-19d41b8bc0d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01b92ed-877e-4c1a-ae09-b59d3fcea164}" ma:internalName="TaxCatchAll" ma:showField="CatchAllData" ma:web="7cf83beb-a839-4983-8ccc-9ec4bb8309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D9677D-BD56-4CF7-A7F7-6D220C48A341}">
  <ds:schemaRefs>
    <ds:schemaRef ds:uri="http://schemas.microsoft.com/sharepoint/v3/contenttype/forms"/>
  </ds:schemaRefs>
</ds:datastoreItem>
</file>

<file path=customXml/itemProps2.xml><?xml version="1.0" encoding="utf-8"?>
<ds:datastoreItem xmlns:ds="http://schemas.openxmlformats.org/officeDocument/2006/customXml" ds:itemID="{44C5D179-927E-483E-B2E7-6899C4994041}">
  <ds:schemaRefs>
    <ds:schemaRef ds:uri="http://www.w3.org/XML/1998/namespace"/>
    <ds:schemaRef ds:uri="http://purl.org/dc/terms/"/>
    <ds:schemaRef ds:uri="http://schemas.microsoft.com/office/2006/documentManagement/types"/>
    <ds:schemaRef ds:uri="3a230143-b0bc-4f8f-bcbb-c34d6e35237c"/>
    <ds:schemaRef ds:uri="http://purl.org/dc/dcmitype/"/>
    <ds:schemaRef ds:uri="8ef3fbc3-7705-4e86-92c3-d3105cd0cdd3"/>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9a88bf09-1f35-4264-a001-54de338a54ef"/>
  </ds:schemaRefs>
</ds:datastoreItem>
</file>

<file path=customXml/itemProps3.xml><?xml version="1.0" encoding="utf-8"?>
<ds:datastoreItem xmlns:ds="http://schemas.openxmlformats.org/officeDocument/2006/customXml" ds:itemID="{881A7B09-FE8C-49C9-B382-BB4F546057D6}"/>
</file>

<file path=docMetadata/LabelInfo.xml><?xml version="1.0" encoding="utf-8"?>
<clbl:labelList xmlns:clbl="http://schemas.microsoft.com/office/2020/mipLabelMetadata">
  <clbl:label id="{9ce0de61-9857-49a2-b40c-3a9cb9f8f4dc}" enabled="0" method="" siteId="{9ce0de61-9857-49a2-b40c-3a9cb9f8f4dc}" removed="1"/>
</clbl:labelList>
</file>

<file path=docProps/app.xml><?xml version="1.0" encoding="utf-8"?>
<Properties xmlns="http://schemas.openxmlformats.org/officeDocument/2006/extended-properties" xmlns:vt="http://schemas.openxmlformats.org/officeDocument/2006/docPropsVTypes">
  <Template/>
  <TotalTime>16373</TotalTime>
  <Words>681</Words>
  <Application>Microsoft Macintosh PowerPoint</Application>
  <PresentationFormat>Custom</PresentationFormat>
  <Paragraphs>103</Paragraphs>
  <Slides>4</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12" baseType="lpstr">
      <vt:lpstr>Aptos</vt:lpstr>
      <vt:lpstr>Arial</vt:lpstr>
      <vt:lpstr>Avenir Next LT Pro</vt:lpstr>
      <vt:lpstr>Mark Pro</vt:lpstr>
      <vt:lpstr>Roboto</vt:lpstr>
      <vt:lpstr>Theme2</vt:lpstr>
      <vt:lpstr>Custom Design</vt:lpstr>
      <vt:lpstr>think-cell Slide</vt:lpstr>
      <vt:lpstr>Resource Management</vt:lpstr>
      <vt:lpstr>Resource Management</vt:lpstr>
      <vt:lpstr>Resource Management | May 2025 Enhancements</vt:lpstr>
      <vt:lpstr>Version Control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MaryClaire Foster</dc:creator>
  <cp:lastModifiedBy>BreAnne Butterworth</cp:lastModifiedBy>
  <cp:revision>33</cp:revision>
  <cp:lastPrinted>2025-06-05T20:38:28Z</cp:lastPrinted>
  <dcterms:created xsi:type="dcterms:W3CDTF">2025-03-17T16:01:39Z</dcterms:created>
  <dcterms:modified xsi:type="dcterms:W3CDTF">2025-07-11T18:04:32Z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0x0101004952FEDF22EACF40BD9DBC50934586B0</vt:lpwstr>
  </property>
</Properties>
</file>