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0" r:id="rId5"/>
    <p:sldMasterId id="2147483692" r:id="rId6"/>
    <p:sldMasterId id="2147483712" r:id="rId7"/>
  </p:sldMasterIdLst>
  <p:notesMasterIdLst>
    <p:notesMasterId r:id="rId29"/>
  </p:notesMasterIdLst>
  <p:sldIdLst>
    <p:sldId id="271" r:id="rId8"/>
    <p:sldId id="2147483638" r:id="rId9"/>
    <p:sldId id="270" r:id="rId10"/>
    <p:sldId id="273" r:id="rId11"/>
    <p:sldId id="258" r:id="rId12"/>
    <p:sldId id="2147483640" r:id="rId13"/>
    <p:sldId id="260" r:id="rId14"/>
    <p:sldId id="261" r:id="rId15"/>
    <p:sldId id="2147482200" r:id="rId16"/>
    <p:sldId id="2147483641" r:id="rId17"/>
    <p:sldId id="2147483644" r:id="rId18"/>
    <p:sldId id="2147483643" r:id="rId19"/>
    <p:sldId id="264" r:id="rId20"/>
    <p:sldId id="2147482201" r:id="rId21"/>
    <p:sldId id="2147483642" r:id="rId22"/>
    <p:sldId id="266" r:id="rId23"/>
    <p:sldId id="267" r:id="rId24"/>
    <p:sldId id="2147482202" r:id="rId25"/>
    <p:sldId id="2147483606" r:id="rId26"/>
    <p:sldId id="2147482103" r:id="rId27"/>
    <p:sldId id="283" r:id="rId2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8B56A8-4D90-CF16-C85B-5BD59D088EF7}" name="Molly Pine" initials="MP" userId="S::molly.pine@slalom.com::de3268a6-3d14-4285-9cac-7e8b33c295b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6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2C33AC-E0CA-214E-B79B-F14EF4C114D8}" v="3" dt="2025-07-10T16:39:29.6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p:restoredTop sz="87684" autoAdjust="0"/>
  </p:normalViewPr>
  <p:slideViewPr>
    <p:cSldViewPr snapToGrid="0">
      <p:cViewPr varScale="1">
        <p:scale>
          <a:sx n="131" d="100"/>
          <a:sy n="131" d="100"/>
        </p:scale>
        <p:origin x="1656" y="19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Anne Butterworth" userId="82ef649b-e371-4efe-89cc-9820c793fcea" providerId="ADAL" clId="{A95005E8-39DE-A64D-81CC-C3E8DD01D71A}"/>
    <pc:docChg chg="modSld">
      <pc:chgData name="BreAnne Butterworth" userId="82ef649b-e371-4efe-89cc-9820c793fcea" providerId="ADAL" clId="{A95005E8-39DE-A64D-81CC-C3E8DD01D71A}" dt="2025-06-17T20:25:52.234" v="12" actId="555"/>
      <pc:docMkLst>
        <pc:docMk/>
      </pc:docMkLst>
      <pc:sldChg chg="modSp mod">
        <pc:chgData name="BreAnne Butterworth" userId="82ef649b-e371-4efe-89cc-9820c793fcea" providerId="ADAL" clId="{A95005E8-39DE-A64D-81CC-C3E8DD01D71A}" dt="2025-06-17T20:25:17.634" v="3" actId="14100"/>
        <pc:sldMkLst>
          <pc:docMk/>
          <pc:sldMk cId="0" sldId="261"/>
        </pc:sldMkLst>
        <pc:spChg chg="mod">
          <ac:chgData name="BreAnne Butterworth" userId="82ef649b-e371-4efe-89cc-9820c793fcea" providerId="ADAL" clId="{A95005E8-39DE-A64D-81CC-C3E8DD01D71A}" dt="2025-06-17T20:25:17.634" v="3" actId="14100"/>
          <ac:spMkLst>
            <pc:docMk/>
            <pc:sldMk cId="0" sldId="261"/>
            <ac:spMk id="9" creationId="{00000000-0000-0000-0000-000000000000}"/>
          </ac:spMkLst>
        </pc:spChg>
        <pc:spChg chg="mod">
          <ac:chgData name="BreAnne Butterworth" userId="82ef649b-e371-4efe-89cc-9820c793fcea" providerId="ADAL" clId="{A95005E8-39DE-A64D-81CC-C3E8DD01D71A}" dt="2025-06-17T20:25:17.634" v="3" actId="14100"/>
          <ac:spMkLst>
            <pc:docMk/>
            <pc:sldMk cId="0" sldId="261"/>
            <ac:spMk id="18" creationId="{00000000-0000-0000-0000-000000000000}"/>
          </ac:spMkLst>
        </pc:spChg>
        <pc:spChg chg="mod">
          <ac:chgData name="BreAnne Butterworth" userId="82ef649b-e371-4efe-89cc-9820c793fcea" providerId="ADAL" clId="{A95005E8-39DE-A64D-81CC-C3E8DD01D71A}" dt="2025-06-17T20:25:13.033" v="2" actId="6559"/>
          <ac:spMkLst>
            <pc:docMk/>
            <pc:sldMk cId="0" sldId="261"/>
            <ac:spMk id="22" creationId="{00000000-0000-0000-0000-000000000000}"/>
          </ac:spMkLst>
        </pc:spChg>
      </pc:sldChg>
      <pc:sldChg chg="modSp mod">
        <pc:chgData name="BreAnne Butterworth" userId="82ef649b-e371-4efe-89cc-9820c793fcea" providerId="ADAL" clId="{A95005E8-39DE-A64D-81CC-C3E8DD01D71A}" dt="2025-06-17T20:25:03.914" v="1" actId="6559"/>
        <pc:sldMkLst>
          <pc:docMk/>
          <pc:sldMk cId="0" sldId="264"/>
        </pc:sldMkLst>
        <pc:spChg chg="mod">
          <ac:chgData name="BreAnne Butterworth" userId="82ef649b-e371-4efe-89cc-9820c793fcea" providerId="ADAL" clId="{A95005E8-39DE-A64D-81CC-C3E8DD01D71A}" dt="2025-06-17T20:24:58.110" v="0" actId="6559"/>
          <ac:spMkLst>
            <pc:docMk/>
            <pc:sldMk cId="0" sldId="264"/>
            <ac:spMk id="7" creationId="{00000000-0000-0000-0000-000000000000}"/>
          </ac:spMkLst>
        </pc:spChg>
        <pc:spChg chg="mod">
          <ac:chgData name="BreAnne Butterworth" userId="82ef649b-e371-4efe-89cc-9820c793fcea" providerId="ADAL" clId="{A95005E8-39DE-A64D-81CC-C3E8DD01D71A}" dt="2025-06-17T20:25:03.914" v="1" actId="6559"/>
          <ac:spMkLst>
            <pc:docMk/>
            <pc:sldMk cId="0" sldId="264"/>
            <ac:spMk id="16" creationId="{00000000-0000-0000-0000-000000000000}"/>
          </ac:spMkLst>
        </pc:spChg>
      </pc:sldChg>
      <pc:sldChg chg="modSp mod">
        <pc:chgData name="BreAnne Butterworth" userId="82ef649b-e371-4efe-89cc-9820c793fcea" providerId="ADAL" clId="{A95005E8-39DE-A64D-81CC-C3E8DD01D71A}" dt="2025-06-17T20:25:52.234" v="12" actId="555"/>
        <pc:sldMkLst>
          <pc:docMk/>
          <pc:sldMk cId="0" sldId="267"/>
        </pc:sldMkLst>
        <pc:spChg chg="mod">
          <ac:chgData name="BreAnne Butterworth" userId="82ef649b-e371-4efe-89cc-9820c793fcea" providerId="ADAL" clId="{A95005E8-39DE-A64D-81CC-C3E8DD01D71A}" dt="2025-06-17T20:25:52.234" v="12" actId="555"/>
          <ac:spMkLst>
            <pc:docMk/>
            <pc:sldMk cId="0" sldId="267"/>
            <ac:spMk id="7" creationId="{00000000-0000-0000-0000-000000000000}"/>
          </ac:spMkLst>
        </pc:spChg>
        <pc:spChg chg="mod">
          <ac:chgData name="BreAnne Butterworth" userId="82ef649b-e371-4efe-89cc-9820c793fcea" providerId="ADAL" clId="{A95005E8-39DE-A64D-81CC-C3E8DD01D71A}" dt="2025-06-17T20:25:34.911" v="7" actId="1076"/>
          <ac:spMkLst>
            <pc:docMk/>
            <pc:sldMk cId="0" sldId="267"/>
            <ac:spMk id="9" creationId="{00000000-0000-0000-0000-000000000000}"/>
          </ac:spMkLst>
        </pc:spChg>
        <pc:spChg chg="mod">
          <ac:chgData name="BreAnne Butterworth" userId="82ef649b-e371-4efe-89cc-9820c793fcea" providerId="ADAL" clId="{A95005E8-39DE-A64D-81CC-C3E8DD01D71A}" dt="2025-06-17T20:25:52.234" v="12" actId="555"/>
          <ac:spMkLst>
            <pc:docMk/>
            <pc:sldMk cId="0" sldId="267"/>
            <ac:spMk id="16" creationId="{00000000-0000-0000-0000-000000000000}"/>
          </ac:spMkLst>
        </pc:spChg>
        <pc:spChg chg="mod">
          <ac:chgData name="BreAnne Butterworth" userId="82ef649b-e371-4efe-89cc-9820c793fcea" providerId="ADAL" clId="{A95005E8-39DE-A64D-81CC-C3E8DD01D71A}" dt="2025-06-17T20:25:33.263" v="6" actId="1076"/>
          <ac:spMkLst>
            <pc:docMk/>
            <pc:sldMk cId="0" sldId="267"/>
            <ac:spMk id="18" creationId="{00000000-0000-0000-0000-000000000000}"/>
          </ac:spMkLst>
        </pc:spChg>
        <pc:spChg chg="mod">
          <ac:chgData name="BreAnne Butterworth" userId="82ef649b-e371-4efe-89cc-9820c793fcea" providerId="ADAL" clId="{A95005E8-39DE-A64D-81CC-C3E8DD01D71A}" dt="2025-06-17T20:25:36.891" v="8" actId="1076"/>
          <ac:spMkLst>
            <pc:docMk/>
            <pc:sldMk cId="0" sldId="267"/>
            <ac:spMk id="22" creationId="{00000000-0000-0000-0000-000000000000}"/>
          </ac:spMkLst>
        </pc:spChg>
      </pc:sldChg>
    </pc:docChg>
  </pc:docChgLst>
  <pc:docChgLst>
    <pc:chgData name="Breanne Butterworth" userId="40b07c36-74f7-4280-8f52-c892e3b63312" providerId="ADAL" clId="{562C33AC-E0CA-214E-B79B-F14EF4C114D8}"/>
    <pc:docChg chg="undo custSel addSld delSld modSld delMainMaster">
      <pc:chgData name="Breanne Butterworth" userId="40b07c36-74f7-4280-8f52-c892e3b63312" providerId="ADAL" clId="{562C33AC-E0CA-214E-B79B-F14EF4C114D8}" dt="2025-07-10T16:39:35.065" v="100" actId="12"/>
      <pc:docMkLst>
        <pc:docMk/>
      </pc:docMkLst>
      <pc:sldChg chg="modSp mod modClrScheme chgLayout">
        <pc:chgData name="Breanne Butterworth" userId="40b07c36-74f7-4280-8f52-c892e3b63312" providerId="ADAL" clId="{562C33AC-E0CA-214E-B79B-F14EF4C114D8}" dt="2025-07-10T16:37:20.855" v="31" actId="700"/>
        <pc:sldMkLst>
          <pc:docMk/>
          <pc:sldMk cId="0" sldId="258"/>
        </pc:sldMkLst>
        <pc:spChg chg="mod ord">
          <ac:chgData name="Breanne Butterworth" userId="40b07c36-74f7-4280-8f52-c892e3b63312" providerId="ADAL" clId="{562C33AC-E0CA-214E-B79B-F14EF4C114D8}" dt="2025-07-10T16:37:20.855" v="31" actId="700"/>
          <ac:spMkLst>
            <pc:docMk/>
            <pc:sldMk cId="0" sldId="258"/>
            <ac:spMk id="2" creationId="{00000000-0000-0000-0000-000000000000}"/>
          </ac:spMkLst>
        </pc:spChg>
      </pc:sldChg>
      <pc:sldChg chg="modSp mod modClrScheme chgLayout">
        <pc:chgData name="Breanne Butterworth" userId="40b07c36-74f7-4280-8f52-c892e3b63312" providerId="ADAL" clId="{562C33AC-E0CA-214E-B79B-F14EF4C114D8}" dt="2025-07-10T16:37:32.156" v="32" actId="700"/>
        <pc:sldMkLst>
          <pc:docMk/>
          <pc:sldMk cId="0" sldId="261"/>
        </pc:sldMkLst>
        <pc:spChg chg="mod ord">
          <ac:chgData name="Breanne Butterworth" userId="40b07c36-74f7-4280-8f52-c892e3b63312" providerId="ADAL" clId="{562C33AC-E0CA-214E-B79B-F14EF4C114D8}" dt="2025-07-10T16:37:32.156" v="32" actId="700"/>
          <ac:spMkLst>
            <pc:docMk/>
            <pc:sldMk cId="0" sldId="261"/>
            <ac:spMk id="2" creationId="{00000000-0000-0000-0000-000000000000}"/>
          </ac:spMkLst>
        </pc:spChg>
      </pc:sldChg>
      <pc:sldChg chg="modSp mod modClrScheme chgLayout">
        <pc:chgData name="Breanne Butterworth" userId="40b07c36-74f7-4280-8f52-c892e3b63312" providerId="ADAL" clId="{562C33AC-E0CA-214E-B79B-F14EF4C114D8}" dt="2025-07-10T16:37:45.403" v="36" actId="1076"/>
        <pc:sldMkLst>
          <pc:docMk/>
          <pc:sldMk cId="0" sldId="264"/>
        </pc:sldMkLst>
        <pc:spChg chg="mod ord">
          <ac:chgData name="Breanne Butterworth" userId="40b07c36-74f7-4280-8f52-c892e3b63312" providerId="ADAL" clId="{562C33AC-E0CA-214E-B79B-F14EF4C114D8}" dt="2025-07-10T16:37:38.080" v="33" actId="700"/>
          <ac:spMkLst>
            <pc:docMk/>
            <pc:sldMk cId="0" sldId="264"/>
            <ac:spMk id="2" creationId="{00000000-0000-0000-0000-000000000000}"/>
          </ac:spMkLst>
        </pc:spChg>
        <pc:spChg chg="mod">
          <ac:chgData name="Breanne Butterworth" userId="40b07c36-74f7-4280-8f52-c892e3b63312" providerId="ADAL" clId="{562C33AC-E0CA-214E-B79B-F14EF4C114D8}" dt="2025-07-10T16:37:45.403" v="36" actId="1076"/>
          <ac:spMkLst>
            <pc:docMk/>
            <pc:sldMk cId="0" sldId="264"/>
            <ac:spMk id="49" creationId="{E62FEF59-5ED1-EB28-D1F8-083879A29B31}"/>
          </ac:spMkLst>
        </pc:spChg>
      </pc:sldChg>
      <pc:sldChg chg="add del">
        <pc:chgData name="Breanne Butterworth" userId="40b07c36-74f7-4280-8f52-c892e3b63312" providerId="ADAL" clId="{562C33AC-E0CA-214E-B79B-F14EF4C114D8}" dt="2025-07-10T16:38:53.782" v="73" actId="2696"/>
        <pc:sldMkLst>
          <pc:docMk/>
          <pc:sldMk cId="0" sldId="266"/>
        </pc:sldMkLst>
      </pc:sldChg>
      <pc:sldChg chg="modSp mod modClrScheme chgLayout">
        <pc:chgData name="Breanne Butterworth" userId="40b07c36-74f7-4280-8f52-c892e3b63312" providerId="ADAL" clId="{562C33AC-E0CA-214E-B79B-F14EF4C114D8}" dt="2025-07-10T16:38:56.904" v="74" actId="700"/>
        <pc:sldMkLst>
          <pc:docMk/>
          <pc:sldMk cId="0" sldId="267"/>
        </pc:sldMkLst>
        <pc:spChg chg="mod ord">
          <ac:chgData name="Breanne Butterworth" userId="40b07c36-74f7-4280-8f52-c892e3b63312" providerId="ADAL" clId="{562C33AC-E0CA-214E-B79B-F14EF4C114D8}" dt="2025-07-10T16:38:56.904" v="74" actId="700"/>
          <ac:spMkLst>
            <pc:docMk/>
            <pc:sldMk cId="0" sldId="267"/>
            <ac:spMk id="2" creationId="{00000000-0000-0000-0000-000000000000}"/>
          </ac:spMkLst>
        </pc:spChg>
      </pc:sldChg>
      <pc:sldChg chg="delSp modSp mod modClrScheme chgLayout">
        <pc:chgData name="Breanne Butterworth" userId="40b07c36-74f7-4280-8f52-c892e3b63312" providerId="ADAL" clId="{562C33AC-E0CA-214E-B79B-F14EF4C114D8}" dt="2025-07-10T16:39:35.065" v="100" actId="12"/>
        <pc:sldMkLst>
          <pc:docMk/>
          <pc:sldMk cId="3382213176" sldId="270"/>
        </pc:sldMkLst>
        <pc:spChg chg="mod ord">
          <ac:chgData name="Breanne Butterworth" userId="40b07c36-74f7-4280-8f52-c892e3b63312" providerId="ADAL" clId="{562C33AC-E0CA-214E-B79B-F14EF4C114D8}" dt="2025-07-10T16:36:57.371" v="22" actId="700"/>
          <ac:spMkLst>
            <pc:docMk/>
            <pc:sldMk cId="3382213176" sldId="270"/>
            <ac:spMk id="5" creationId="{5D24F285-20AF-2B0E-E929-8086AD8A62A2}"/>
          </ac:spMkLst>
        </pc:spChg>
        <pc:spChg chg="mod ord">
          <ac:chgData name="Breanne Butterworth" userId="40b07c36-74f7-4280-8f52-c892e3b63312" providerId="ADAL" clId="{562C33AC-E0CA-214E-B79B-F14EF4C114D8}" dt="2025-07-10T16:36:57.371" v="22" actId="700"/>
          <ac:spMkLst>
            <pc:docMk/>
            <pc:sldMk cId="3382213176" sldId="270"/>
            <ac:spMk id="24" creationId="{574CC0D4-FEBB-CEF5-8021-7E758417E4E6}"/>
          </ac:spMkLst>
        </pc:spChg>
        <pc:spChg chg="mod">
          <ac:chgData name="Breanne Butterworth" userId="40b07c36-74f7-4280-8f52-c892e3b63312" providerId="ADAL" clId="{562C33AC-E0CA-214E-B79B-F14EF4C114D8}" dt="2025-07-10T16:37:15.487" v="30" actId="1076"/>
          <ac:spMkLst>
            <pc:docMk/>
            <pc:sldMk cId="3382213176" sldId="270"/>
            <ac:spMk id="36" creationId="{1A74279F-B039-BCA6-7EBD-D46081AD54F7}"/>
          </ac:spMkLst>
        </pc:spChg>
        <pc:spChg chg="mod">
          <ac:chgData name="Breanne Butterworth" userId="40b07c36-74f7-4280-8f52-c892e3b63312" providerId="ADAL" clId="{562C33AC-E0CA-214E-B79B-F14EF4C114D8}" dt="2025-07-10T16:37:15.487" v="30" actId="1076"/>
          <ac:spMkLst>
            <pc:docMk/>
            <pc:sldMk cId="3382213176" sldId="270"/>
            <ac:spMk id="38" creationId="{D47E44CB-4E5A-D60E-1A31-C101CC69FF48}"/>
          </ac:spMkLst>
        </pc:spChg>
        <pc:spChg chg="mod">
          <ac:chgData name="Breanne Butterworth" userId="40b07c36-74f7-4280-8f52-c892e3b63312" providerId="ADAL" clId="{562C33AC-E0CA-214E-B79B-F14EF4C114D8}" dt="2025-07-10T16:39:35.065" v="100" actId="12"/>
          <ac:spMkLst>
            <pc:docMk/>
            <pc:sldMk cId="3382213176" sldId="270"/>
            <ac:spMk id="39" creationId="{22791888-B0FA-F26A-F32E-B24718E10B1D}"/>
          </ac:spMkLst>
        </pc:spChg>
        <pc:picChg chg="del">
          <ac:chgData name="Breanne Butterworth" userId="40b07c36-74f7-4280-8f52-c892e3b63312" providerId="ADAL" clId="{562C33AC-E0CA-214E-B79B-F14EF4C114D8}" dt="2025-07-10T16:37:10.898" v="29" actId="478"/>
          <ac:picMkLst>
            <pc:docMk/>
            <pc:sldMk cId="3382213176" sldId="270"/>
            <ac:picMk id="4" creationId="{9346B793-3664-14AA-0DA7-04565D6D97C1}"/>
          </ac:picMkLst>
        </pc:picChg>
        <pc:picChg chg="mod">
          <ac:chgData name="Breanne Butterworth" userId="40b07c36-74f7-4280-8f52-c892e3b63312" providerId="ADAL" clId="{562C33AC-E0CA-214E-B79B-F14EF4C114D8}" dt="2025-07-10T16:37:15.487" v="30" actId="1076"/>
          <ac:picMkLst>
            <pc:docMk/>
            <pc:sldMk cId="3382213176" sldId="270"/>
            <ac:picMk id="37" creationId="{09680EF5-F915-D98C-146F-B9A7B1E51AFB}"/>
          </ac:picMkLst>
        </pc:picChg>
        <pc:cxnChg chg="mod">
          <ac:chgData name="Breanne Butterworth" userId="40b07c36-74f7-4280-8f52-c892e3b63312" providerId="ADAL" clId="{562C33AC-E0CA-214E-B79B-F14EF4C114D8}" dt="2025-07-10T16:37:15.487" v="30" actId="1076"/>
          <ac:cxnSpMkLst>
            <pc:docMk/>
            <pc:sldMk cId="3382213176" sldId="270"/>
            <ac:cxnSpMk id="40" creationId="{BF201E21-C74B-748C-814A-F900C3E46D2D}"/>
          </ac:cxnSpMkLst>
        </pc:cxnChg>
      </pc:sldChg>
      <pc:sldChg chg="addSp delSp modSp mod">
        <pc:chgData name="Breanne Butterworth" userId="40b07c36-74f7-4280-8f52-c892e3b63312" providerId="ADAL" clId="{562C33AC-E0CA-214E-B79B-F14EF4C114D8}" dt="2025-07-10T16:36:47.563" v="20" actId="20577"/>
        <pc:sldMkLst>
          <pc:docMk/>
          <pc:sldMk cId="1237114608" sldId="271"/>
        </pc:sldMkLst>
        <pc:spChg chg="mod">
          <ac:chgData name="Breanne Butterworth" userId="40b07c36-74f7-4280-8f52-c892e3b63312" providerId="ADAL" clId="{562C33AC-E0CA-214E-B79B-F14EF4C114D8}" dt="2025-07-10T16:36:47.563" v="20" actId="20577"/>
          <ac:spMkLst>
            <pc:docMk/>
            <pc:sldMk cId="1237114608" sldId="271"/>
            <ac:spMk id="2" creationId="{B8F53954-B6B4-DB06-6CC2-B88C41BF6ED4}"/>
          </ac:spMkLst>
        </pc:spChg>
        <pc:spChg chg="del">
          <ac:chgData name="Breanne Butterworth" userId="40b07c36-74f7-4280-8f52-c892e3b63312" providerId="ADAL" clId="{562C33AC-E0CA-214E-B79B-F14EF4C114D8}" dt="2025-07-10T16:36:41.681" v="1" actId="478"/>
          <ac:spMkLst>
            <pc:docMk/>
            <pc:sldMk cId="1237114608" sldId="271"/>
            <ac:spMk id="3" creationId="{2DE790A7-6C8C-58AB-2E59-D3706E04EE68}"/>
          </ac:spMkLst>
        </pc:spChg>
        <pc:spChg chg="add mod">
          <ac:chgData name="Breanne Butterworth" userId="40b07c36-74f7-4280-8f52-c892e3b63312" providerId="ADAL" clId="{562C33AC-E0CA-214E-B79B-F14EF4C114D8}" dt="2025-07-10T16:36:45.935" v="19" actId="20577"/>
          <ac:spMkLst>
            <pc:docMk/>
            <pc:sldMk cId="1237114608" sldId="271"/>
            <ac:spMk id="6" creationId="{3E94EED0-0DEA-EA6A-125F-F05C1ED42F5F}"/>
          </ac:spMkLst>
        </pc:spChg>
      </pc:sldChg>
      <pc:sldChg chg="modSp mod modClrScheme chgLayout">
        <pc:chgData name="Breanne Butterworth" userId="40b07c36-74f7-4280-8f52-c892e3b63312" providerId="ADAL" clId="{562C33AC-E0CA-214E-B79B-F14EF4C114D8}" dt="2025-07-10T16:39:29.608" v="99" actId="1076"/>
        <pc:sldMkLst>
          <pc:docMk/>
          <pc:sldMk cId="4240311735" sldId="273"/>
        </pc:sldMkLst>
        <pc:spChg chg="mod ord">
          <ac:chgData name="Breanne Butterworth" userId="40b07c36-74f7-4280-8f52-c892e3b63312" providerId="ADAL" clId="{562C33AC-E0CA-214E-B79B-F14EF4C114D8}" dt="2025-07-10T16:37:01.006" v="23" actId="700"/>
          <ac:spMkLst>
            <pc:docMk/>
            <pc:sldMk cId="4240311735" sldId="273"/>
            <ac:spMk id="2" creationId="{1874520E-2E10-6A66-FB70-0BDCDC2C29FF}"/>
          </ac:spMkLst>
        </pc:spChg>
        <pc:spChg chg="mod ord">
          <ac:chgData name="Breanne Butterworth" userId="40b07c36-74f7-4280-8f52-c892e3b63312" providerId="ADAL" clId="{562C33AC-E0CA-214E-B79B-F14EF4C114D8}" dt="2025-07-10T16:37:06.759" v="28" actId="27636"/>
          <ac:spMkLst>
            <pc:docMk/>
            <pc:sldMk cId="4240311735" sldId="273"/>
            <ac:spMk id="3" creationId="{BF3EDFD4-3A31-1EF3-72D9-20382954D88F}"/>
          </ac:spMkLst>
        </pc:spChg>
        <pc:spChg chg="mod">
          <ac:chgData name="Breanne Butterworth" userId="40b07c36-74f7-4280-8f52-c892e3b63312" providerId="ADAL" clId="{562C33AC-E0CA-214E-B79B-F14EF4C114D8}" dt="2025-07-10T16:39:29.608" v="99" actId="1076"/>
          <ac:spMkLst>
            <pc:docMk/>
            <pc:sldMk cId="4240311735" sldId="273"/>
            <ac:spMk id="15" creationId="{7C10B2CC-4DFB-8451-2A70-CBC9A315852D}"/>
          </ac:spMkLst>
        </pc:spChg>
        <pc:spChg chg="mod">
          <ac:chgData name="Breanne Butterworth" userId="40b07c36-74f7-4280-8f52-c892e3b63312" providerId="ADAL" clId="{562C33AC-E0CA-214E-B79B-F14EF4C114D8}" dt="2025-07-10T16:39:29.608" v="99" actId="1076"/>
          <ac:spMkLst>
            <pc:docMk/>
            <pc:sldMk cId="4240311735" sldId="273"/>
            <ac:spMk id="28" creationId="{3C3D996A-C7B4-7CAB-F0ED-C7A95E332FF8}"/>
          </ac:spMkLst>
        </pc:spChg>
        <pc:spChg chg="mod">
          <ac:chgData name="Breanne Butterworth" userId="40b07c36-74f7-4280-8f52-c892e3b63312" providerId="ADAL" clId="{562C33AC-E0CA-214E-B79B-F14EF4C114D8}" dt="2025-07-10T16:39:29.608" v="99" actId="1076"/>
          <ac:spMkLst>
            <pc:docMk/>
            <pc:sldMk cId="4240311735" sldId="273"/>
            <ac:spMk id="33" creationId="{F8BD7613-9B55-1AD0-C2CD-010CFBBDEFA5}"/>
          </ac:spMkLst>
        </pc:spChg>
        <pc:spChg chg="mod">
          <ac:chgData name="Breanne Butterworth" userId="40b07c36-74f7-4280-8f52-c892e3b63312" providerId="ADAL" clId="{562C33AC-E0CA-214E-B79B-F14EF4C114D8}" dt="2025-07-10T16:39:29.608" v="99" actId="1076"/>
          <ac:spMkLst>
            <pc:docMk/>
            <pc:sldMk cId="4240311735" sldId="273"/>
            <ac:spMk id="35" creationId="{64D6815E-A329-A2B6-CBB9-A94DB40B4364}"/>
          </ac:spMkLst>
        </pc:spChg>
        <pc:spChg chg="mod">
          <ac:chgData name="Breanne Butterworth" userId="40b07c36-74f7-4280-8f52-c892e3b63312" providerId="ADAL" clId="{562C33AC-E0CA-214E-B79B-F14EF4C114D8}" dt="2025-07-10T16:39:29.608" v="99" actId="1076"/>
          <ac:spMkLst>
            <pc:docMk/>
            <pc:sldMk cId="4240311735" sldId="273"/>
            <ac:spMk id="36" creationId="{6A26E85E-7EBC-E912-59E3-D0C6CB8769F7}"/>
          </ac:spMkLst>
        </pc:spChg>
        <pc:spChg chg="mod">
          <ac:chgData name="Breanne Butterworth" userId="40b07c36-74f7-4280-8f52-c892e3b63312" providerId="ADAL" clId="{562C33AC-E0CA-214E-B79B-F14EF4C114D8}" dt="2025-07-10T16:39:29.608" v="99" actId="1076"/>
          <ac:spMkLst>
            <pc:docMk/>
            <pc:sldMk cId="4240311735" sldId="273"/>
            <ac:spMk id="37" creationId="{3BBF42FB-93B1-A764-2D79-F5DF05CF7B6F}"/>
          </ac:spMkLst>
        </pc:spChg>
        <pc:spChg chg="mod">
          <ac:chgData name="Breanne Butterworth" userId="40b07c36-74f7-4280-8f52-c892e3b63312" providerId="ADAL" clId="{562C33AC-E0CA-214E-B79B-F14EF4C114D8}" dt="2025-07-10T16:39:29.608" v="99" actId="1076"/>
          <ac:spMkLst>
            <pc:docMk/>
            <pc:sldMk cId="4240311735" sldId="273"/>
            <ac:spMk id="40" creationId="{6A85FAC4-94B5-6882-77F2-DE318C06ACBF}"/>
          </ac:spMkLst>
        </pc:spChg>
        <pc:spChg chg="mod">
          <ac:chgData name="Breanne Butterworth" userId="40b07c36-74f7-4280-8f52-c892e3b63312" providerId="ADAL" clId="{562C33AC-E0CA-214E-B79B-F14EF4C114D8}" dt="2025-07-10T16:39:29.608" v="99" actId="1076"/>
          <ac:spMkLst>
            <pc:docMk/>
            <pc:sldMk cId="4240311735" sldId="273"/>
            <ac:spMk id="41" creationId="{471E2C1C-AFC5-ADF0-2071-841C6B716566}"/>
          </ac:spMkLst>
        </pc:spChg>
        <pc:spChg chg="mod">
          <ac:chgData name="Breanne Butterworth" userId="40b07c36-74f7-4280-8f52-c892e3b63312" providerId="ADAL" clId="{562C33AC-E0CA-214E-B79B-F14EF4C114D8}" dt="2025-07-10T16:39:29.608" v="99" actId="1076"/>
          <ac:spMkLst>
            <pc:docMk/>
            <pc:sldMk cId="4240311735" sldId="273"/>
            <ac:spMk id="42" creationId="{51B3D687-DB6C-2C0F-964E-9C4E5088D9D1}"/>
          </ac:spMkLst>
        </pc:spChg>
        <pc:spChg chg="mod">
          <ac:chgData name="Breanne Butterworth" userId="40b07c36-74f7-4280-8f52-c892e3b63312" providerId="ADAL" clId="{562C33AC-E0CA-214E-B79B-F14EF4C114D8}" dt="2025-07-10T16:39:29.608" v="99" actId="1076"/>
          <ac:spMkLst>
            <pc:docMk/>
            <pc:sldMk cId="4240311735" sldId="273"/>
            <ac:spMk id="44" creationId="{02860063-EBE0-EF3A-EA88-4DE6CEFFAD13}"/>
          </ac:spMkLst>
        </pc:spChg>
      </pc:sldChg>
      <pc:sldChg chg="add">
        <pc:chgData name="Breanne Butterworth" userId="40b07c36-74f7-4280-8f52-c892e3b63312" providerId="ADAL" clId="{562C33AC-E0CA-214E-B79B-F14EF4C114D8}" dt="2025-07-10T16:36:32.802" v="0"/>
        <pc:sldMkLst>
          <pc:docMk/>
          <pc:sldMk cId="3910501081" sldId="283"/>
        </pc:sldMkLst>
      </pc:sldChg>
      <pc:sldChg chg="add">
        <pc:chgData name="Breanne Butterworth" userId="40b07c36-74f7-4280-8f52-c892e3b63312" providerId="ADAL" clId="{562C33AC-E0CA-214E-B79B-F14EF4C114D8}" dt="2025-07-10T16:36:32.802" v="0"/>
        <pc:sldMkLst>
          <pc:docMk/>
          <pc:sldMk cId="3236788130" sldId="2147482103"/>
        </pc:sldMkLst>
      </pc:sldChg>
      <pc:sldChg chg="modSp mod">
        <pc:chgData name="Breanne Butterworth" userId="40b07c36-74f7-4280-8f52-c892e3b63312" providerId="ADAL" clId="{562C33AC-E0CA-214E-B79B-F14EF4C114D8}" dt="2025-07-10T16:39:14.967" v="93" actId="20577"/>
        <pc:sldMkLst>
          <pc:docMk/>
          <pc:sldMk cId="2660536421" sldId="2147482200"/>
        </pc:sldMkLst>
        <pc:spChg chg="mod">
          <ac:chgData name="Breanne Butterworth" userId="40b07c36-74f7-4280-8f52-c892e3b63312" providerId="ADAL" clId="{562C33AC-E0CA-214E-B79B-F14EF4C114D8}" dt="2025-07-10T16:39:14.967" v="93" actId="20577"/>
          <ac:spMkLst>
            <pc:docMk/>
            <pc:sldMk cId="2660536421" sldId="2147482200"/>
            <ac:spMk id="2" creationId="{377F1671-2B95-C7AB-8F00-6DA1A254EAC2}"/>
          </ac:spMkLst>
        </pc:spChg>
      </pc:sldChg>
      <pc:sldChg chg="modSp mod">
        <pc:chgData name="Breanne Butterworth" userId="40b07c36-74f7-4280-8f52-c892e3b63312" providerId="ADAL" clId="{562C33AC-E0CA-214E-B79B-F14EF4C114D8}" dt="2025-07-10T16:39:04.441" v="80" actId="20577"/>
        <pc:sldMkLst>
          <pc:docMk/>
          <pc:sldMk cId="2835800697" sldId="2147482201"/>
        </pc:sldMkLst>
        <pc:spChg chg="mod">
          <ac:chgData name="Breanne Butterworth" userId="40b07c36-74f7-4280-8f52-c892e3b63312" providerId="ADAL" clId="{562C33AC-E0CA-214E-B79B-F14EF4C114D8}" dt="2025-07-10T16:39:04.441" v="80" actId="20577"/>
          <ac:spMkLst>
            <pc:docMk/>
            <pc:sldMk cId="2835800697" sldId="2147482201"/>
            <ac:spMk id="2" creationId="{6F2C6490-7068-09EB-88D9-56009CDF5490}"/>
          </ac:spMkLst>
        </pc:spChg>
      </pc:sldChg>
      <pc:sldChg chg="delSp modSp add mod">
        <pc:chgData name="Breanne Butterworth" userId="40b07c36-74f7-4280-8f52-c892e3b63312" providerId="ADAL" clId="{562C33AC-E0CA-214E-B79B-F14EF4C114D8}" dt="2025-07-10T16:38:47.569" v="71" actId="14100"/>
        <pc:sldMkLst>
          <pc:docMk/>
          <pc:sldMk cId="2017673536" sldId="2147483606"/>
        </pc:sldMkLst>
        <pc:spChg chg="mod">
          <ac:chgData name="Breanne Butterworth" userId="40b07c36-74f7-4280-8f52-c892e3b63312" providerId="ADAL" clId="{562C33AC-E0CA-214E-B79B-F14EF4C114D8}" dt="2025-07-10T16:38:29.388" v="38" actId="20577"/>
          <ac:spMkLst>
            <pc:docMk/>
            <pc:sldMk cId="2017673536" sldId="2147483606"/>
            <ac:spMk id="17" creationId="{4A2321B9-D557-C760-7A8D-20A29383B67B}"/>
          </ac:spMkLst>
        </pc:spChg>
        <pc:spChg chg="mod">
          <ac:chgData name="Breanne Butterworth" userId="40b07c36-74f7-4280-8f52-c892e3b63312" providerId="ADAL" clId="{562C33AC-E0CA-214E-B79B-F14EF4C114D8}" dt="2025-07-10T16:38:43.487" v="70" actId="20577"/>
          <ac:spMkLst>
            <pc:docMk/>
            <pc:sldMk cId="2017673536" sldId="2147483606"/>
            <ac:spMk id="18" creationId="{98AA9183-64FD-1BDC-26C1-6B8076763FD0}"/>
          </ac:spMkLst>
        </pc:spChg>
        <pc:spChg chg="mod">
          <ac:chgData name="Breanne Butterworth" userId="40b07c36-74f7-4280-8f52-c892e3b63312" providerId="ADAL" clId="{562C33AC-E0CA-214E-B79B-F14EF4C114D8}" dt="2025-07-10T16:38:47.569" v="71" actId="14100"/>
          <ac:spMkLst>
            <pc:docMk/>
            <pc:sldMk cId="2017673536" sldId="2147483606"/>
            <ac:spMk id="28" creationId="{540620A8-BFA1-A33F-FB43-67425B498300}"/>
          </ac:spMkLst>
        </pc:spChg>
        <pc:grpChg chg="del">
          <ac:chgData name="Breanne Butterworth" userId="40b07c36-74f7-4280-8f52-c892e3b63312" providerId="ADAL" clId="{562C33AC-E0CA-214E-B79B-F14EF4C114D8}" dt="2025-07-10T16:38:33.631" v="39" actId="478"/>
          <ac:grpSpMkLst>
            <pc:docMk/>
            <pc:sldMk cId="2017673536" sldId="2147483606"/>
            <ac:grpSpMk id="4" creationId="{39BA3B3B-4035-75D0-14AD-9E3BB2827E4A}"/>
          </ac:grpSpMkLst>
        </pc:grpChg>
        <pc:grpChg chg="del">
          <ac:chgData name="Breanne Butterworth" userId="40b07c36-74f7-4280-8f52-c892e3b63312" providerId="ADAL" clId="{562C33AC-E0CA-214E-B79B-F14EF4C114D8}" dt="2025-07-10T16:38:33.631" v="39" actId="478"/>
          <ac:grpSpMkLst>
            <pc:docMk/>
            <pc:sldMk cId="2017673536" sldId="2147483606"/>
            <ac:grpSpMk id="9" creationId="{D2B5F4B4-E6F3-A784-1BAC-F7222374221D}"/>
          </ac:grpSpMkLst>
        </pc:grpChg>
      </pc:sldChg>
      <pc:sldChg chg="modSp mod modClrScheme chgLayout">
        <pc:chgData name="Breanne Butterworth" userId="40b07c36-74f7-4280-8f52-c892e3b63312" providerId="ADAL" clId="{562C33AC-E0CA-214E-B79B-F14EF4C114D8}" dt="2025-07-10T16:36:53.181" v="21" actId="700"/>
        <pc:sldMkLst>
          <pc:docMk/>
          <pc:sldMk cId="1240701868" sldId="2147483638"/>
        </pc:sldMkLst>
        <pc:spChg chg="mod ord">
          <ac:chgData name="Breanne Butterworth" userId="40b07c36-74f7-4280-8f52-c892e3b63312" providerId="ADAL" clId="{562C33AC-E0CA-214E-B79B-F14EF4C114D8}" dt="2025-07-10T16:36:53.181" v="21" actId="700"/>
          <ac:spMkLst>
            <pc:docMk/>
            <pc:sldMk cId="1240701868" sldId="2147483638"/>
            <ac:spMk id="2" creationId="{2B7CB0C2-72BA-0F75-DF4B-9378FCCED29A}"/>
          </ac:spMkLst>
        </pc:spChg>
      </pc:sldChg>
      <pc:sldChg chg="modSp mod">
        <pc:chgData name="Breanne Butterworth" userId="40b07c36-74f7-4280-8f52-c892e3b63312" providerId="ADAL" clId="{562C33AC-E0CA-214E-B79B-F14EF4C114D8}" dt="2025-07-10T16:39:18.660" v="98" actId="20577"/>
        <pc:sldMkLst>
          <pc:docMk/>
          <pc:sldMk cId="1316182631" sldId="2147483641"/>
        </pc:sldMkLst>
        <pc:spChg chg="mod">
          <ac:chgData name="Breanne Butterworth" userId="40b07c36-74f7-4280-8f52-c892e3b63312" providerId="ADAL" clId="{562C33AC-E0CA-214E-B79B-F14EF4C114D8}" dt="2025-07-10T16:39:18.660" v="98" actId="20577"/>
          <ac:spMkLst>
            <pc:docMk/>
            <pc:sldMk cId="1316182631" sldId="2147483641"/>
            <ac:spMk id="2" creationId="{F8799A18-AA5B-D037-F40B-08C3BB254729}"/>
          </ac:spMkLst>
        </pc:spChg>
      </pc:sldChg>
      <pc:sldChg chg="modSp mod">
        <pc:chgData name="Breanne Butterworth" userId="40b07c36-74f7-4280-8f52-c892e3b63312" providerId="ADAL" clId="{562C33AC-E0CA-214E-B79B-F14EF4C114D8}" dt="2025-07-10T16:39:08.839" v="83" actId="20577"/>
        <pc:sldMkLst>
          <pc:docMk/>
          <pc:sldMk cId="3479578135" sldId="2147483642"/>
        </pc:sldMkLst>
        <pc:spChg chg="mod">
          <ac:chgData name="Breanne Butterworth" userId="40b07c36-74f7-4280-8f52-c892e3b63312" providerId="ADAL" clId="{562C33AC-E0CA-214E-B79B-F14EF4C114D8}" dt="2025-07-10T16:39:08.839" v="83" actId="20577"/>
          <ac:spMkLst>
            <pc:docMk/>
            <pc:sldMk cId="3479578135" sldId="2147483642"/>
            <ac:spMk id="2" creationId="{AD4E7D9C-C1B2-ACD3-86D7-F53B871A708F}"/>
          </ac:spMkLst>
        </pc:spChg>
      </pc:sldChg>
      <pc:sldMasterChg chg="del delSldLayout">
        <pc:chgData name="Breanne Butterworth" userId="40b07c36-74f7-4280-8f52-c892e3b63312" providerId="ADAL" clId="{562C33AC-E0CA-214E-B79B-F14EF4C114D8}" dt="2025-07-10T16:36:57.371" v="22" actId="700"/>
        <pc:sldMasterMkLst>
          <pc:docMk/>
          <pc:sldMasterMk cId="1293721786" sldId="2147483679"/>
        </pc:sldMasterMkLst>
        <pc:sldLayoutChg chg="del">
          <pc:chgData name="Breanne Butterworth" userId="40b07c36-74f7-4280-8f52-c892e3b63312" providerId="ADAL" clId="{562C33AC-E0CA-214E-B79B-F14EF4C114D8}" dt="2025-07-10T16:36:57.371" v="22" actId="700"/>
          <pc:sldLayoutMkLst>
            <pc:docMk/>
            <pc:sldMasterMk cId="1293721786" sldId="2147483679"/>
            <pc:sldLayoutMk cId="2757139396" sldId="2147483681"/>
          </pc:sldLayoutMkLst>
        </pc:sldLayoutChg>
        <pc:sldLayoutChg chg="del">
          <pc:chgData name="Breanne Butterworth" userId="40b07c36-74f7-4280-8f52-c892e3b63312" providerId="ADAL" clId="{562C33AC-E0CA-214E-B79B-F14EF4C114D8}" dt="2025-07-10T16:36:57.371" v="22" actId="700"/>
          <pc:sldLayoutMkLst>
            <pc:docMk/>
            <pc:sldMasterMk cId="1293721786" sldId="2147483679"/>
            <pc:sldLayoutMk cId="2456969662" sldId="2147483687"/>
          </pc:sldLayoutMkLst>
        </pc:sldLayoutChg>
      </pc:sldMasterChg>
      <pc:sldMasterChg chg="del delSldLayout">
        <pc:chgData name="Breanne Butterworth" userId="40b07c36-74f7-4280-8f52-c892e3b63312" providerId="ADAL" clId="{562C33AC-E0CA-214E-B79B-F14EF4C114D8}" dt="2025-07-10T16:38:56.904" v="74" actId="700"/>
        <pc:sldMasterMkLst>
          <pc:docMk/>
          <pc:sldMasterMk cId="1293721786" sldId="2147483689"/>
        </pc:sldMasterMkLst>
        <pc:sldLayoutChg chg="del">
          <pc:chgData name="Breanne Butterworth" userId="40b07c36-74f7-4280-8f52-c892e3b63312" providerId="ADAL" clId="{562C33AC-E0CA-214E-B79B-F14EF4C114D8}" dt="2025-07-10T16:38:56.904" v="74" actId="700"/>
          <pc:sldLayoutMkLst>
            <pc:docMk/>
            <pc:sldMasterMk cId="1293721786" sldId="2147483689"/>
            <pc:sldLayoutMk cId="2456969662" sldId="2147483690"/>
          </pc:sldLayoutMkLst>
        </pc:sldLayoutChg>
        <pc:sldLayoutChg chg="del">
          <pc:chgData name="Breanne Butterworth" userId="40b07c36-74f7-4280-8f52-c892e3b63312" providerId="ADAL" clId="{562C33AC-E0CA-214E-B79B-F14EF4C114D8}" dt="2025-07-10T16:38:56.904" v="74" actId="700"/>
          <pc:sldLayoutMkLst>
            <pc:docMk/>
            <pc:sldMasterMk cId="1293721786" sldId="2147483689"/>
            <pc:sldLayoutMk cId="2757139396" sldId="2147483691"/>
          </pc:sldLayoutMkLst>
        </pc:sldLayoutChg>
      </pc:sldMasterChg>
      <pc:sldMasterChg chg="del delSldLayout">
        <pc:chgData name="Breanne Butterworth" userId="40b07c36-74f7-4280-8f52-c892e3b63312" providerId="ADAL" clId="{562C33AC-E0CA-214E-B79B-F14EF4C114D8}" dt="2025-07-10T16:36:53.181" v="21" actId="700"/>
        <pc:sldMasterMkLst>
          <pc:docMk/>
          <pc:sldMasterMk cId="1384264988" sldId="2147483704"/>
        </pc:sldMasterMkLst>
        <pc:sldLayoutChg chg="del">
          <pc:chgData name="Breanne Butterworth" userId="40b07c36-74f7-4280-8f52-c892e3b63312" providerId="ADAL" clId="{562C33AC-E0CA-214E-B79B-F14EF4C114D8}" dt="2025-07-10T16:36:53.181" v="21" actId="700"/>
          <pc:sldLayoutMkLst>
            <pc:docMk/>
            <pc:sldMasterMk cId="1384264988" sldId="2147483704"/>
            <pc:sldLayoutMk cId="3428357461" sldId="2147483705"/>
          </pc:sldLayoutMkLst>
        </pc:sldLayoutChg>
        <pc:sldLayoutChg chg="del">
          <pc:chgData name="Breanne Butterworth" userId="40b07c36-74f7-4280-8f52-c892e3b63312" providerId="ADAL" clId="{562C33AC-E0CA-214E-B79B-F14EF4C114D8}" dt="2025-07-10T16:36:53.181" v="21" actId="700"/>
          <pc:sldLayoutMkLst>
            <pc:docMk/>
            <pc:sldMasterMk cId="1384264988" sldId="2147483704"/>
            <pc:sldLayoutMk cId="534810850" sldId="2147483706"/>
          </pc:sldLayoutMkLst>
        </pc:sldLayoutChg>
        <pc:sldLayoutChg chg="del">
          <pc:chgData name="Breanne Butterworth" userId="40b07c36-74f7-4280-8f52-c892e3b63312" providerId="ADAL" clId="{562C33AC-E0CA-214E-B79B-F14EF4C114D8}" dt="2025-07-10T16:36:53.181" v="21" actId="700"/>
          <pc:sldLayoutMkLst>
            <pc:docMk/>
            <pc:sldMasterMk cId="1384264988" sldId="2147483704"/>
            <pc:sldLayoutMk cId="763073418" sldId="2147483707"/>
          </pc:sldLayoutMkLst>
        </pc:sldLayoutChg>
        <pc:sldLayoutChg chg="del">
          <pc:chgData name="Breanne Butterworth" userId="40b07c36-74f7-4280-8f52-c892e3b63312" providerId="ADAL" clId="{562C33AC-E0CA-214E-B79B-F14EF4C114D8}" dt="2025-07-10T16:36:53.181" v="21" actId="700"/>
          <pc:sldLayoutMkLst>
            <pc:docMk/>
            <pc:sldMasterMk cId="1384264988" sldId="2147483704"/>
            <pc:sldLayoutMk cId="4198845718" sldId="2147483708"/>
          </pc:sldLayoutMkLst>
        </pc:sldLayoutChg>
        <pc:sldLayoutChg chg="del">
          <pc:chgData name="Breanne Butterworth" userId="40b07c36-74f7-4280-8f52-c892e3b63312" providerId="ADAL" clId="{562C33AC-E0CA-214E-B79B-F14EF4C114D8}" dt="2025-07-10T16:36:53.181" v="21" actId="700"/>
          <pc:sldLayoutMkLst>
            <pc:docMk/>
            <pc:sldMasterMk cId="1384264988" sldId="2147483704"/>
            <pc:sldLayoutMk cId="536734104" sldId="2147483709"/>
          </pc:sldLayoutMkLst>
        </pc:sldLayoutChg>
        <pc:sldLayoutChg chg="del">
          <pc:chgData name="Breanne Butterworth" userId="40b07c36-74f7-4280-8f52-c892e3b63312" providerId="ADAL" clId="{562C33AC-E0CA-214E-B79B-F14EF4C114D8}" dt="2025-07-10T16:36:53.181" v="21" actId="700"/>
          <pc:sldLayoutMkLst>
            <pc:docMk/>
            <pc:sldMasterMk cId="1384264988" sldId="2147483704"/>
            <pc:sldLayoutMk cId="41032726" sldId="2147483710"/>
          </pc:sldLayoutMkLst>
        </pc:sldLayoutChg>
        <pc:sldLayoutChg chg="del">
          <pc:chgData name="Breanne Butterworth" userId="40b07c36-74f7-4280-8f52-c892e3b63312" providerId="ADAL" clId="{562C33AC-E0CA-214E-B79B-F14EF4C114D8}" dt="2025-07-10T16:36:53.181" v="21" actId="700"/>
          <pc:sldLayoutMkLst>
            <pc:docMk/>
            <pc:sldMasterMk cId="1384264988" sldId="2147483704"/>
            <pc:sldLayoutMk cId="2786915471" sldId="2147483711"/>
          </pc:sldLayoutMkLst>
        </pc:sldLayoutChg>
      </pc:sldMasterChg>
    </pc:docChg>
  </pc:docChgLst>
  <pc:docChgLst>
    <pc:chgData name="Molly Pine" userId="de3268a6-3d14-4285-9cac-7e8b33c295b4" providerId="ADAL" clId="{9ECEAFE8-701F-4042-AD87-70479EC3D6FB}"/>
    <pc:docChg chg="undo redo custSel addSld delSld modSld sldOrd addMainMaster delMainMaster modMainMaster">
      <pc:chgData name="Molly Pine" userId="de3268a6-3d14-4285-9cac-7e8b33c295b4" providerId="ADAL" clId="{9ECEAFE8-701F-4042-AD87-70479EC3D6FB}" dt="2025-06-20T16:09:30.815" v="12757" actId="20577"/>
      <pc:docMkLst>
        <pc:docMk/>
      </pc:docMkLst>
      <pc:sldChg chg="del">
        <pc:chgData name="Molly Pine" userId="de3268a6-3d14-4285-9cac-7e8b33c295b4" providerId="ADAL" clId="{9ECEAFE8-701F-4042-AD87-70479EC3D6FB}" dt="2025-06-12T14:12:51.034" v="32" actId="2696"/>
        <pc:sldMkLst>
          <pc:docMk/>
          <pc:sldMk cId="0" sldId="256"/>
        </pc:sldMkLst>
      </pc:sldChg>
      <pc:sldChg chg="addSp delSp modSp del mod modClrScheme chgLayout">
        <pc:chgData name="Molly Pine" userId="de3268a6-3d14-4285-9cac-7e8b33c295b4" providerId="ADAL" clId="{9ECEAFE8-701F-4042-AD87-70479EC3D6FB}" dt="2025-06-12T14:28:59.217" v="312" actId="2696"/>
        <pc:sldMkLst>
          <pc:docMk/>
          <pc:sldMk cId="0" sldId="257"/>
        </pc:sldMkLst>
      </pc:sldChg>
      <pc:sldChg chg="addSp delSp modSp mod modClrScheme chgLayout">
        <pc:chgData name="Molly Pine" userId="de3268a6-3d14-4285-9cac-7e8b33c295b4" providerId="ADAL" clId="{9ECEAFE8-701F-4042-AD87-70479EC3D6FB}" dt="2025-06-17T20:16:13.824" v="8872" actId="20577"/>
        <pc:sldMkLst>
          <pc:docMk/>
          <pc:sldMk cId="0" sldId="258"/>
        </pc:sldMkLst>
        <pc:spChg chg="mod ord">
          <ac:chgData name="Molly Pine" userId="de3268a6-3d14-4285-9cac-7e8b33c295b4" providerId="ADAL" clId="{9ECEAFE8-701F-4042-AD87-70479EC3D6FB}" dt="2025-06-17T20:16:13.824" v="8872" actId="20577"/>
          <ac:spMkLst>
            <pc:docMk/>
            <pc:sldMk cId="0" sldId="258"/>
            <ac:spMk id="2" creationId="{00000000-0000-0000-0000-000000000000}"/>
          </ac:spMkLst>
        </pc:spChg>
        <pc:spChg chg="mod">
          <ac:chgData name="Molly Pine" userId="de3268a6-3d14-4285-9cac-7e8b33c295b4" providerId="ADAL" clId="{9ECEAFE8-701F-4042-AD87-70479EC3D6FB}" dt="2025-06-17T17:46:12.824" v="5328" actId="6559"/>
          <ac:spMkLst>
            <pc:docMk/>
            <pc:sldMk cId="0" sldId="258"/>
            <ac:spMk id="3" creationId="{00000000-0000-0000-0000-000000000000}"/>
          </ac:spMkLst>
        </pc:spChg>
        <pc:spChg chg="mod">
          <ac:chgData name="Molly Pine" userId="de3268a6-3d14-4285-9cac-7e8b33c295b4" providerId="ADAL" clId="{9ECEAFE8-701F-4042-AD87-70479EC3D6FB}" dt="2025-06-17T17:47:04.737" v="5335" actId="255"/>
          <ac:spMkLst>
            <pc:docMk/>
            <pc:sldMk cId="0" sldId="258"/>
            <ac:spMk id="4" creationId="{00000000-0000-0000-0000-000000000000}"/>
          </ac:spMkLst>
        </pc:spChg>
        <pc:spChg chg="mod">
          <ac:chgData name="Molly Pine" userId="de3268a6-3d14-4285-9cac-7e8b33c295b4" providerId="ADAL" clId="{9ECEAFE8-701F-4042-AD87-70479EC3D6FB}" dt="2025-06-17T17:47:04.737" v="5335" actId="255"/>
          <ac:spMkLst>
            <pc:docMk/>
            <pc:sldMk cId="0" sldId="258"/>
            <ac:spMk id="6" creationId="{00000000-0000-0000-0000-000000000000}"/>
          </ac:spMkLst>
        </pc:spChg>
        <pc:spChg chg="mod">
          <ac:chgData name="Molly Pine" userId="de3268a6-3d14-4285-9cac-7e8b33c295b4" providerId="ADAL" clId="{9ECEAFE8-701F-4042-AD87-70479EC3D6FB}" dt="2025-06-17T17:47:04.737" v="5335" actId="255"/>
          <ac:spMkLst>
            <pc:docMk/>
            <pc:sldMk cId="0" sldId="258"/>
            <ac:spMk id="8" creationId="{00000000-0000-0000-0000-000000000000}"/>
          </ac:spMkLst>
        </pc:spChg>
        <pc:spChg chg="mod">
          <ac:chgData name="Molly Pine" userId="de3268a6-3d14-4285-9cac-7e8b33c295b4" providerId="ADAL" clId="{9ECEAFE8-701F-4042-AD87-70479EC3D6FB}" dt="2025-06-17T17:46:12.824" v="5328" actId="6559"/>
          <ac:spMkLst>
            <pc:docMk/>
            <pc:sldMk cId="0" sldId="258"/>
            <ac:spMk id="9" creationId="{00000000-0000-0000-0000-000000000000}"/>
          </ac:spMkLst>
        </pc:spChg>
        <pc:spChg chg="mod">
          <ac:chgData name="Molly Pine" userId="de3268a6-3d14-4285-9cac-7e8b33c295b4" providerId="ADAL" clId="{9ECEAFE8-701F-4042-AD87-70479EC3D6FB}" dt="2025-06-17T17:46:12.824" v="5328" actId="6559"/>
          <ac:spMkLst>
            <pc:docMk/>
            <pc:sldMk cId="0" sldId="258"/>
            <ac:spMk id="10" creationId="{00000000-0000-0000-0000-000000000000}"/>
          </ac:spMkLst>
        </pc:spChg>
        <pc:spChg chg="mod">
          <ac:chgData name="Molly Pine" userId="de3268a6-3d14-4285-9cac-7e8b33c295b4" providerId="ADAL" clId="{9ECEAFE8-701F-4042-AD87-70479EC3D6FB}" dt="2025-06-17T17:46:12.824" v="5328" actId="6559"/>
          <ac:spMkLst>
            <pc:docMk/>
            <pc:sldMk cId="0" sldId="258"/>
            <ac:spMk id="11" creationId="{00000000-0000-0000-0000-000000000000}"/>
          </ac:spMkLst>
        </pc:spChg>
        <pc:spChg chg="mod">
          <ac:chgData name="Molly Pine" userId="de3268a6-3d14-4285-9cac-7e8b33c295b4" providerId="ADAL" clId="{9ECEAFE8-701F-4042-AD87-70479EC3D6FB}" dt="2025-06-17T17:46:58.709" v="5334" actId="113"/>
          <ac:spMkLst>
            <pc:docMk/>
            <pc:sldMk cId="0" sldId="258"/>
            <ac:spMk id="12" creationId="{00000000-0000-0000-0000-000000000000}"/>
          </ac:spMkLst>
        </pc:spChg>
        <pc:spChg chg="mod">
          <ac:chgData name="Molly Pine" userId="de3268a6-3d14-4285-9cac-7e8b33c295b4" providerId="ADAL" clId="{9ECEAFE8-701F-4042-AD87-70479EC3D6FB}" dt="2025-06-17T17:46:12.824" v="5328" actId="6559"/>
          <ac:spMkLst>
            <pc:docMk/>
            <pc:sldMk cId="0" sldId="258"/>
            <ac:spMk id="13" creationId="{00000000-0000-0000-0000-000000000000}"/>
          </ac:spMkLst>
        </pc:spChg>
        <pc:spChg chg="mod">
          <ac:chgData name="Molly Pine" userId="de3268a6-3d14-4285-9cac-7e8b33c295b4" providerId="ADAL" clId="{9ECEAFE8-701F-4042-AD87-70479EC3D6FB}" dt="2025-06-17T17:30:45.709" v="5253" actId="207"/>
          <ac:spMkLst>
            <pc:docMk/>
            <pc:sldMk cId="0" sldId="258"/>
            <ac:spMk id="14" creationId="{00000000-0000-0000-0000-000000000000}"/>
          </ac:spMkLst>
        </pc:spChg>
        <pc:spChg chg="mod">
          <ac:chgData name="Molly Pine" userId="de3268a6-3d14-4285-9cac-7e8b33c295b4" providerId="ADAL" clId="{9ECEAFE8-701F-4042-AD87-70479EC3D6FB}" dt="2025-06-17T17:46:12.824" v="5328" actId="6559"/>
          <ac:spMkLst>
            <pc:docMk/>
            <pc:sldMk cId="0" sldId="258"/>
            <ac:spMk id="15" creationId="{00000000-0000-0000-0000-000000000000}"/>
          </ac:spMkLst>
        </pc:spChg>
      </pc:sldChg>
      <pc:sldChg chg="addSp delSp modSp del mod modClrScheme chgLayout">
        <pc:chgData name="Molly Pine" userId="de3268a6-3d14-4285-9cac-7e8b33c295b4" providerId="ADAL" clId="{9ECEAFE8-701F-4042-AD87-70479EC3D6FB}" dt="2025-06-12T14:27:15.015" v="244" actId="2696"/>
        <pc:sldMkLst>
          <pc:docMk/>
          <pc:sldMk cId="0" sldId="259"/>
        </pc:sldMkLst>
      </pc:sldChg>
      <pc:sldChg chg="modSp mod">
        <pc:chgData name="Molly Pine" userId="de3268a6-3d14-4285-9cac-7e8b33c295b4" providerId="ADAL" clId="{9ECEAFE8-701F-4042-AD87-70479EC3D6FB}" dt="2025-06-18T19:46:49.003" v="11579" actId="12788"/>
        <pc:sldMkLst>
          <pc:docMk/>
          <pc:sldMk cId="0" sldId="260"/>
        </pc:sldMkLst>
        <pc:spChg chg="mod">
          <ac:chgData name="Molly Pine" userId="de3268a6-3d14-4285-9cac-7e8b33c295b4" providerId="ADAL" clId="{9ECEAFE8-701F-4042-AD87-70479EC3D6FB}" dt="2025-06-18T19:46:49.003" v="11579" actId="12788"/>
          <ac:spMkLst>
            <pc:docMk/>
            <pc:sldMk cId="0" sldId="260"/>
            <ac:spMk id="2" creationId="{00000000-0000-0000-0000-000000000000}"/>
          </ac:spMkLst>
        </pc:spChg>
      </pc:sldChg>
      <pc:sldChg chg="addSp delSp modSp mod modClrScheme chgLayout">
        <pc:chgData name="Molly Pine" userId="de3268a6-3d14-4285-9cac-7e8b33c295b4" providerId="ADAL" clId="{9ECEAFE8-701F-4042-AD87-70479EC3D6FB}" dt="2025-06-17T20:03:52.369" v="7876" actId="20577"/>
        <pc:sldMkLst>
          <pc:docMk/>
          <pc:sldMk cId="0" sldId="261"/>
        </pc:sldMkLst>
        <pc:spChg chg="mod ord">
          <ac:chgData name="Molly Pine" userId="de3268a6-3d14-4285-9cac-7e8b33c295b4" providerId="ADAL" clId="{9ECEAFE8-701F-4042-AD87-70479EC3D6FB}" dt="2025-06-17T16:46:54.314" v="4551" actId="6559"/>
          <ac:spMkLst>
            <pc:docMk/>
            <pc:sldMk cId="0" sldId="261"/>
            <ac:spMk id="2" creationId="{00000000-0000-0000-0000-000000000000}"/>
          </ac:spMkLst>
        </pc:spChg>
        <pc:spChg chg="mod">
          <ac:chgData name="Molly Pine" userId="de3268a6-3d14-4285-9cac-7e8b33c295b4" providerId="ADAL" clId="{9ECEAFE8-701F-4042-AD87-70479EC3D6FB}" dt="2025-06-17T18:55:54.957" v="5602" actId="113"/>
          <ac:spMkLst>
            <pc:docMk/>
            <pc:sldMk cId="0" sldId="261"/>
            <ac:spMk id="7" creationId="{00000000-0000-0000-0000-000000000000}"/>
          </ac:spMkLst>
        </pc:spChg>
        <pc:spChg chg="mod">
          <ac:chgData name="Molly Pine" userId="de3268a6-3d14-4285-9cac-7e8b33c295b4" providerId="ADAL" clId="{9ECEAFE8-701F-4042-AD87-70479EC3D6FB}" dt="2025-06-17T18:55:35.874" v="5599" actId="6559"/>
          <ac:spMkLst>
            <pc:docMk/>
            <pc:sldMk cId="0" sldId="261"/>
            <ac:spMk id="8" creationId="{00000000-0000-0000-0000-000000000000}"/>
          </ac:spMkLst>
        </pc:spChg>
        <pc:spChg chg="mod">
          <ac:chgData name="Molly Pine" userId="de3268a6-3d14-4285-9cac-7e8b33c295b4" providerId="ADAL" clId="{9ECEAFE8-701F-4042-AD87-70479EC3D6FB}" dt="2025-06-17T19:04:55.902" v="5620" actId="1076"/>
          <ac:spMkLst>
            <pc:docMk/>
            <pc:sldMk cId="0" sldId="261"/>
            <ac:spMk id="9" creationId="{00000000-0000-0000-0000-000000000000}"/>
          </ac:spMkLst>
        </pc:spChg>
        <pc:spChg chg="mod">
          <ac:chgData name="Molly Pine" userId="de3268a6-3d14-4285-9cac-7e8b33c295b4" providerId="ADAL" clId="{9ECEAFE8-701F-4042-AD87-70479EC3D6FB}" dt="2025-06-17T18:56:03.453" v="5603" actId="255"/>
          <ac:spMkLst>
            <pc:docMk/>
            <pc:sldMk cId="0" sldId="261"/>
            <ac:spMk id="16" creationId="{00000000-0000-0000-0000-000000000000}"/>
          </ac:spMkLst>
        </pc:spChg>
        <pc:spChg chg="mod">
          <ac:chgData name="Molly Pine" userId="de3268a6-3d14-4285-9cac-7e8b33c295b4" providerId="ADAL" clId="{9ECEAFE8-701F-4042-AD87-70479EC3D6FB}" dt="2025-06-17T18:56:12.424" v="5605" actId="1076"/>
          <ac:spMkLst>
            <pc:docMk/>
            <pc:sldMk cId="0" sldId="261"/>
            <ac:spMk id="17" creationId="{00000000-0000-0000-0000-000000000000}"/>
          </ac:spMkLst>
        </pc:spChg>
        <pc:spChg chg="mod">
          <ac:chgData name="Molly Pine" userId="de3268a6-3d14-4285-9cac-7e8b33c295b4" providerId="ADAL" clId="{9ECEAFE8-701F-4042-AD87-70479EC3D6FB}" dt="2025-06-17T19:04:46.278" v="5618" actId="1076"/>
          <ac:spMkLst>
            <pc:docMk/>
            <pc:sldMk cId="0" sldId="261"/>
            <ac:spMk id="18" creationId="{00000000-0000-0000-0000-000000000000}"/>
          </ac:spMkLst>
        </pc:spChg>
        <pc:spChg chg="mod">
          <ac:chgData name="Molly Pine" userId="de3268a6-3d14-4285-9cac-7e8b33c295b4" providerId="ADAL" clId="{9ECEAFE8-701F-4042-AD87-70479EC3D6FB}" dt="2025-06-17T19:05:08.861" v="5621" actId="1076"/>
          <ac:spMkLst>
            <pc:docMk/>
            <pc:sldMk cId="0" sldId="261"/>
            <ac:spMk id="22" creationId="{00000000-0000-0000-0000-000000000000}"/>
          </ac:spMkLst>
        </pc:spChg>
        <pc:spChg chg="add mod">
          <ac:chgData name="Molly Pine" userId="de3268a6-3d14-4285-9cac-7e8b33c295b4" providerId="ADAL" clId="{9ECEAFE8-701F-4042-AD87-70479EC3D6FB}" dt="2025-06-17T19:34:39.150" v="6312" actId="33524"/>
          <ac:spMkLst>
            <pc:docMk/>
            <pc:sldMk cId="0" sldId="261"/>
            <ac:spMk id="47" creationId="{7D4F0511-F486-4842-2310-8B059A2C5FAC}"/>
          </ac:spMkLst>
        </pc:spChg>
        <pc:spChg chg="add mod">
          <ac:chgData name="Molly Pine" userId="de3268a6-3d14-4285-9cac-7e8b33c295b4" providerId="ADAL" clId="{9ECEAFE8-701F-4042-AD87-70479EC3D6FB}" dt="2025-06-17T19:37:57.643" v="6554" actId="33524"/>
          <ac:spMkLst>
            <pc:docMk/>
            <pc:sldMk cId="0" sldId="261"/>
            <ac:spMk id="48" creationId="{9496DBB7-DFF5-FF43-E965-783A8D7025E6}"/>
          </ac:spMkLst>
        </pc:spChg>
        <pc:spChg chg="add mod">
          <ac:chgData name="Molly Pine" userId="de3268a6-3d14-4285-9cac-7e8b33c295b4" providerId="ADAL" clId="{9ECEAFE8-701F-4042-AD87-70479EC3D6FB}" dt="2025-06-17T20:03:52.369" v="7876" actId="20577"/>
          <ac:spMkLst>
            <pc:docMk/>
            <pc:sldMk cId="0" sldId="261"/>
            <ac:spMk id="49" creationId="{059DE524-6B4E-D4AB-0AC1-FBCE952C69FF}"/>
          </ac:spMkLst>
        </pc:spChg>
        <pc:grpChg chg="add del mod">
          <ac:chgData name="Molly Pine" userId="de3268a6-3d14-4285-9cac-7e8b33c295b4" providerId="ADAL" clId="{9ECEAFE8-701F-4042-AD87-70479EC3D6FB}" dt="2025-06-17T18:07:54.258" v="5521" actId="478"/>
          <ac:grpSpMkLst>
            <pc:docMk/>
            <pc:sldMk cId="0" sldId="261"/>
            <ac:grpSpMk id="3" creationId="{00000000-0000-0000-0000-000000000000}"/>
          </ac:grpSpMkLst>
        </pc:grpChg>
        <pc:picChg chg="add mod">
          <ac:chgData name="Molly Pine" userId="de3268a6-3d14-4285-9cac-7e8b33c295b4" providerId="ADAL" clId="{9ECEAFE8-701F-4042-AD87-70479EC3D6FB}" dt="2025-06-17T19:04:16.866" v="5612" actId="12788"/>
          <ac:picMkLst>
            <pc:docMk/>
            <pc:sldMk cId="0" sldId="261"/>
            <ac:picMk id="39" creationId="{F5662F5E-814E-44AD-D5F3-2FE016963106}"/>
          </ac:picMkLst>
        </pc:picChg>
        <pc:picChg chg="add mod">
          <ac:chgData name="Molly Pine" userId="de3268a6-3d14-4285-9cac-7e8b33c295b4" providerId="ADAL" clId="{9ECEAFE8-701F-4042-AD87-70479EC3D6FB}" dt="2025-06-17T19:05:11.719" v="5622" actId="1076"/>
          <ac:picMkLst>
            <pc:docMk/>
            <pc:sldMk cId="0" sldId="261"/>
            <ac:picMk id="41" creationId="{5EAE169C-04AC-A32B-9989-2CBAF7B38BC5}"/>
          </ac:picMkLst>
        </pc:picChg>
        <pc:picChg chg="add mod">
          <ac:chgData name="Molly Pine" userId="de3268a6-3d14-4285-9cac-7e8b33c295b4" providerId="ADAL" clId="{9ECEAFE8-701F-4042-AD87-70479EC3D6FB}" dt="2025-06-17T19:04:51.731" v="5619" actId="1076"/>
          <ac:picMkLst>
            <pc:docMk/>
            <pc:sldMk cId="0" sldId="261"/>
            <ac:picMk id="43" creationId="{64F8385C-E904-1A23-CEF7-FFB6ABAF39DD}"/>
          </ac:picMkLst>
        </pc:picChg>
        <pc:cxnChg chg="add mod">
          <ac:chgData name="Molly Pine" userId="de3268a6-3d14-4285-9cac-7e8b33c295b4" providerId="ADAL" clId="{9ECEAFE8-701F-4042-AD87-70479EC3D6FB}" dt="2025-06-17T18:54:03.921" v="5591" actId="12788"/>
          <ac:cxnSpMkLst>
            <pc:docMk/>
            <pc:sldMk cId="0" sldId="261"/>
            <ac:cxnSpMk id="37" creationId="{9D8245E9-A48A-A534-91FD-1FE7BC666864}"/>
          </ac:cxnSpMkLst>
        </pc:cxnChg>
      </pc:sldChg>
      <pc:sldChg chg="addSp delSp modSp del mod modClrScheme chgLayout">
        <pc:chgData name="Molly Pine" userId="de3268a6-3d14-4285-9cac-7e8b33c295b4" providerId="ADAL" clId="{9ECEAFE8-701F-4042-AD87-70479EC3D6FB}" dt="2025-06-17T15:25:37.775" v="3515" actId="2696"/>
        <pc:sldMkLst>
          <pc:docMk/>
          <pc:sldMk cId="0" sldId="262"/>
        </pc:sldMkLst>
      </pc:sldChg>
      <pc:sldChg chg="modSp del mod modNotesTx">
        <pc:chgData name="Molly Pine" userId="de3268a6-3d14-4285-9cac-7e8b33c295b4" providerId="ADAL" clId="{9ECEAFE8-701F-4042-AD87-70479EC3D6FB}" dt="2025-06-18T20:19:29.107" v="12372" actId="2696"/>
        <pc:sldMkLst>
          <pc:docMk/>
          <pc:sldMk cId="0" sldId="263"/>
        </pc:sldMkLst>
      </pc:sldChg>
      <pc:sldChg chg="addSp delSp modSp mod modClrScheme chgLayout modNotesTx">
        <pc:chgData name="Molly Pine" userId="de3268a6-3d14-4285-9cac-7e8b33c295b4" providerId="ADAL" clId="{9ECEAFE8-701F-4042-AD87-70479EC3D6FB}" dt="2025-06-17T20:06:45.709" v="8131" actId="14100"/>
        <pc:sldMkLst>
          <pc:docMk/>
          <pc:sldMk cId="0" sldId="264"/>
        </pc:sldMkLst>
        <pc:spChg chg="mod ord">
          <ac:chgData name="Molly Pine" userId="de3268a6-3d14-4285-9cac-7e8b33c295b4" providerId="ADAL" clId="{9ECEAFE8-701F-4042-AD87-70479EC3D6FB}" dt="2025-06-17T16:47:31.297" v="4590" actId="20577"/>
          <ac:spMkLst>
            <pc:docMk/>
            <pc:sldMk cId="0" sldId="264"/>
            <ac:spMk id="2" creationId="{00000000-0000-0000-0000-000000000000}"/>
          </ac:spMkLst>
        </pc:spChg>
        <pc:spChg chg="mod">
          <ac:chgData name="Molly Pine" userId="de3268a6-3d14-4285-9cac-7e8b33c295b4" providerId="ADAL" clId="{9ECEAFE8-701F-4042-AD87-70479EC3D6FB}" dt="2025-06-17T18:52:15.160" v="5575" actId="1076"/>
          <ac:spMkLst>
            <pc:docMk/>
            <pc:sldMk cId="0" sldId="264"/>
            <ac:spMk id="4" creationId="{00000000-0000-0000-0000-000000000000}"/>
          </ac:spMkLst>
        </pc:spChg>
        <pc:spChg chg="mod">
          <ac:chgData name="Molly Pine" userId="de3268a6-3d14-4285-9cac-7e8b33c295b4" providerId="ADAL" clId="{9ECEAFE8-701F-4042-AD87-70479EC3D6FB}" dt="2025-06-17T18:51:30.424" v="5573" actId="2085"/>
          <ac:spMkLst>
            <pc:docMk/>
            <pc:sldMk cId="0" sldId="264"/>
            <ac:spMk id="5" creationId="{00000000-0000-0000-0000-000000000000}"/>
          </ac:spMkLst>
        </pc:spChg>
        <pc:spChg chg="mod">
          <ac:chgData name="Molly Pine" userId="de3268a6-3d14-4285-9cac-7e8b33c295b4" providerId="ADAL" clId="{9ECEAFE8-701F-4042-AD87-70479EC3D6FB}" dt="2025-06-17T19:21:52.478" v="5660" actId="1076"/>
          <ac:spMkLst>
            <pc:docMk/>
            <pc:sldMk cId="0" sldId="264"/>
            <ac:spMk id="7" creationId="{00000000-0000-0000-0000-000000000000}"/>
          </ac:spMkLst>
        </pc:spChg>
        <pc:spChg chg="mod">
          <ac:chgData name="Molly Pine" userId="de3268a6-3d14-4285-9cac-7e8b33c295b4" providerId="ADAL" clId="{9ECEAFE8-701F-4042-AD87-70479EC3D6FB}" dt="2025-06-17T19:21:52.478" v="5660" actId="1076"/>
          <ac:spMkLst>
            <pc:docMk/>
            <pc:sldMk cId="0" sldId="264"/>
            <ac:spMk id="8" creationId="{00000000-0000-0000-0000-000000000000}"/>
          </ac:spMkLst>
        </pc:spChg>
        <pc:spChg chg="mod">
          <ac:chgData name="Molly Pine" userId="de3268a6-3d14-4285-9cac-7e8b33c295b4" providerId="ADAL" clId="{9ECEAFE8-701F-4042-AD87-70479EC3D6FB}" dt="2025-06-17T19:07:11.204" v="5638" actId="1076"/>
          <ac:spMkLst>
            <pc:docMk/>
            <pc:sldMk cId="0" sldId="264"/>
            <ac:spMk id="9" creationId="{00000000-0000-0000-0000-000000000000}"/>
          </ac:spMkLst>
        </pc:spChg>
        <pc:spChg chg="mod">
          <ac:chgData name="Molly Pine" userId="de3268a6-3d14-4285-9cac-7e8b33c295b4" providerId="ADAL" clId="{9ECEAFE8-701F-4042-AD87-70479EC3D6FB}" dt="2025-06-17T19:21:52.478" v="5660" actId="1076"/>
          <ac:spMkLst>
            <pc:docMk/>
            <pc:sldMk cId="0" sldId="264"/>
            <ac:spMk id="16" creationId="{00000000-0000-0000-0000-000000000000}"/>
          </ac:spMkLst>
        </pc:spChg>
        <pc:spChg chg="mod">
          <ac:chgData name="Molly Pine" userId="de3268a6-3d14-4285-9cac-7e8b33c295b4" providerId="ADAL" clId="{9ECEAFE8-701F-4042-AD87-70479EC3D6FB}" dt="2025-06-17T19:21:52.478" v="5660" actId="1076"/>
          <ac:spMkLst>
            <pc:docMk/>
            <pc:sldMk cId="0" sldId="264"/>
            <ac:spMk id="17" creationId="{00000000-0000-0000-0000-000000000000}"/>
          </ac:spMkLst>
        </pc:spChg>
        <pc:spChg chg="mod">
          <ac:chgData name="Molly Pine" userId="de3268a6-3d14-4285-9cac-7e8b33c295b4" providerId="ADAL" clId="{9ECEAFE8-701F-4042-AD87-70479EC3D6FB}" dt="2025-06-17T19:07:18.874" v="5639" actId="1076"/>
          <ac:spMkLst>
            <pc:docMk/>
            <pc:sldMk cId="0" sldId="264"/>
            <ac:spMk id="18" creationId="{00000000-0000-0000-0000-000000000000}"/>
          </ac:spMkLst>
        </pc:spChg>
        <pc:spChg chg="mod">
          <ac:chgData name="Molly Pine" userId="de3268a6-3d14-4285-9cac-7e8b33c295b4" providerId="ADAL" clId="{9ECEAFE8-701F-4042-AD87-70479EC3D6FB}" dt="2025-06-17T19:07:27.387" v="5640" actId="1076"/>
          <ac:spMkLst>
            <pc:docMk/>
            <pc:sldMk cId="0" sldId="264"/>
            <ac:spMk id="22" creationId="{00000000-0000-0000-0000-000000000000}"/>
          </ac:spMkLst>
        </pc:spChg>
        <pc:spChg chg="mod">
          <ac:chgData name="Molly Pine" userId="de3268a6-3d14-4285-9cac-7e8b33c295b4" providerId="ADAL" clId="{9ECEAFE8-701F-4042-AD87-70479EC3D6FB}" dt="2025-06-17T18:52:29.935" v="5579" actId="14100"/>
          <ac:spMkLst>
            <pc:docMk/>
            <pc:sldMk cId="0" sldId="264"/>
            <ac:spMk id="29" creationId="{00000000-0000-0000-0000-000000000000}"/>
          </ac:spMkLst>
        </pc:spChg>
        <pc:spChg chg="add mod">
          <ac:chgData name="Molly Pine" userId="de3268a6-3d14-4285-9cac-7e8b33c295b4" providerId="ADAL" clId="{9ECEAFE8-701F-4042-AD87-70479EC3D6FB}" dt="2025-06-17T20:05:00.113" v="7999" actId="20577"/>
          <ac:spMkLst>
            <pc:docMk/>
            <pc:sldMk cId="0" sldId="264"/>
            <ac:spMk id="48" creationId="{731288A2-DF15-8879-2573-E0EC6E8B1608}"/>
          </ac:spMkLst>
        </pc:spChg>
        <pc:spChg chg="add mod">
          <ac:chgData name="Molly Pine" userId="de3268a6-3d14-4285-9cac-7e8b33c295b4" providerId="ADAL" clId="{9ECEAFE8-701F-4042-AD87-70479EC3D6FB}" dt="2025-06-17T19:54:48.793" v="7382" actId="122"/>
          <ac:spMkLst>
            <pc:docMk/>
            <pc:sldMk cId="0" sldId="264"/>
            <ac:spMk id="49" creationId="{E62FEF59-5ED1-EB28-D1F8-083879A29B31}"/>
          </ac:spMkLst>
        </pc:spChg>
        <pc:spChg chg="add mod">
          <ac:chgData name="Molly Pine" userId="de3268a6-3d14-4285-9cac-7e8b33c295b4" providerId="ADAL" clId="{9ECEAFE8-701F-4042-AD87-70479EC3D6FB}" dt="2025-06-17T20:06:07.079" v="8002" actId="20577"/>
          <ac:spMkLst>
            <pc:docMk/>
            <pc:sldMk cId="0" sldId="264"/>
            <ac:spMk id="50" creationId="{8DCE1F90-E6D9-EB91-E903-CFD22AB6442E}"/>
          </ac:spMkLst>
        </pc:spChg>
        <pc:spChg chg="add mod">
          <ac:chgData name="Molly Pine" userId="de3268a6-3d14-4285-9cac-7e8b33c295b4" providerId="ADAL" clId="{9ECEAFE8-701F-4042-AD87-70479EC3D6FB}" dt="2025-06-17T20:06:45.709" v="8131" actId="14100"/>
          <ac:spMkLst>
            <pc:docMk/>
            <pc:sldMk cId="0" sldId="264"/>
            <ac:spMk id="51" creationId="{14462189-BE2B-4C95-9F61-2CECB9F60CAC}"/>
          </ac:spMkLst>
        </pc:spChg>
        <pc:grpChg chg="add del mod">
          <ac:chgData name="Molly Pine" userId="de3268a6-3d14-4285-9cac-7e8b33c295b4" providerId="ADAL" clId="{9ECEAFE8-701F-4042-AD87-70479EC3D6FB}" dt="2025-06-17T19:21:52.478" v="5660" actId="1076"/>
          <ac:grpSpMkLst>
            <pc:docMk/>
            <pc:sldMk cId="0" sldId="264"/>
            <ac:grpSpMk id="3" creationId="{00000000-0000-0000-0000-000000000000}"/>
          </ac:grpSpMkLst>
        </pc:grpChg>
        <pc:picChg chg="add mod">
          <ac:chgData name="Molly Pine" userId="de3268a6-3d14-4285-9cac-7e8b33c295b4" providerId="ADAL" clId="{9ECEAFE8-701F-4042-AD87-70479EC3D6FB}" dt="2025-06-17T17:44:13.976" v="5284"/>
          <ac:picMkLst>
            <pc:docMk/>
            <pc:sldMk cId="0" sldId="264"/>
            <ac:picMk id="36" creationId="{EC228992-2D81-8CF9-6E0C-B54D043D6459}"/>
          </ac:picMkLst>
        </pc:picChg>
        <pc:picChg chg="add mod">
          <ac:chgData name="Molly Pine" userId="de3268a6-3d14-4285-9cac-7e8b33c295b4" providerId="ADAL" clId="{9ECEAFE8-701F-4042-AD87-70479EC3D6FB}" dt="2025-06-17T19:27:47.944" v="5677" actId="1076"/>
          <ac:picMkLst>
            <pc:docMk/>
            <pc:sldMk cId="0" sldId="264"/>
            <ac:picMk id="43" creationId="{D8A08DEC-D8DE-8BFD-7095-E0F266957D66}"/>
          </ac:picMkLst>
        </pc:picChg>
        <pc:picChg chg="add mod">
          <ac:chgData name="Molly Pine" userId="de3268a6-3d14-4285-9cac-7e8b33c295b4" providerId="ADAL" clId="{9ECEAFE8-701F-4042-AD87-70479EC3D6FB}" dt="2025-06-17T19:18:38.130" v="5656" actId="1076"/>
          <ac:picMkLst>
            <pc:docMk/>
            <pc:sldMk cId="0" sldId="264"/>
            <ac:picMk id="45" creationId="{6C83C0C3-1949-18F3-FC15-5C96753251A0}"/>
          </ac:picMkLst>
        </pc:picChg>
        <pc:cxnChg chg="add mod">
          <ac:chgData name="Molly Pine" userId="de3268a6-3d14-4285-9cac-7e8b33c295b4" providerId="ADAL" clId="{9ECEAFE8-701F-4042-AD87-70479EC3D6FB}" dt="2025-06-17T19:21:52.478" v="5660" actId="1076"/>
          <ac:cxnSpMkLst>
            <pc:docMk/>
            <pc:sldMk cId="0" sldId="264"/>
            <ac:cxnSpMk id="39" creationId="{A3751D5F-E750-B645-4FA0-C149C9A8222D}"/>
          </ac:cxnSpMkLst>
        </pc:cxnChg>
      </pc:sldChg>
      <pc:sldChg chg="addSp delSp modSp del mod modClrScheme chgLayout modNotesTx">
        <pc:chgData name="Molly Pine" userId="de3268a6-3d14-4285-9cac-7e8b33c295b4" providerId="ADAL" clId="{9ECEAFE8-701F-4042-AD87-70479EC3D6FB}" dt="2025-06-17T16:22:52.604" v="4293" actId="2696"/>
        <pc:sldMkLst>
          <pc:docMk/>
          <pc:sldMk cId="0" sldId="265"/>
        </pc:sldMkLst>
      </pc:sldChg>
      <pc:sldChg chg="modSp mod">
        <pc:chgData name="Molly Pine" userId="de3268a6-3d14-4285-9cac-7e8b33c295b4" providerId="ADAL" clId="{9ECEAFE8-701F-4042-AD87-70479EC3D6FB}" dt="2025-06-20T16:08:45.006" v="12722" actId="20577"/>
        <pc:sldMkLst>
          <pc:docMk/>
          <pc:sldMk cId="0" sldId="266"/>
        </pc:sldMkLst>
        <pc:spChg chg="mod">
          <ac:chgData name="Molly Pine" userId="de3268a6-3d14-4285-9cac-7e8b33c295b4" providerId="ADAL" clId="{9ECEAFE8-701F-4042-AD87-70479EC3D6FB}" dt="2025-06-20T16:08:45.006" v="12722" actId="20577"/>
          <ac:spMkLst>
            <pc:docMk/>
            <pc:sldMk cId="0" sldId="266"/>
            <ac:spMk id="2" creationId="{00000000-0000-0000-0000-000000000000}"/>
          </ac:spMkLst>
        </pc:spChg>
      </pc:sldChg>
      <pc:sldChg chg="addSp delSp modSp mod modClrScheme chgLayout modNotesTx">
        <pc:chgData name="Molly Pine" userId="de3268a6-3d14-4285-9cac-7e8b33c295b4" providerId="ADAL" clId="{9ECEAFE8-701F-4042-AD87-70479EC3D6FB}" dt="2025-06-20T16:08:31.511" v="12720" actId="20577"/>
        <pc:sldMkLst>
          <pc:docMk/>
          <pc:sldMk cId="0" sldId="267"/>
        </pc:sldMkLst>
        <pc:spChg chg="mod ord">
          <ac:chgData name="Molly Pine" userId="de3268a6-3d14-4285-9cac-7e8b33c295b4" providerId="ADAL" clId="{9ECEAFE8-701F-4042-AD87-70479EC3D6FB}" dt="2025-06-17T16:56:51.287" v="4633" actId="6559"/>
          <ac:spMkLst>
            <pc:docMk/>
            <pc:sldMk cId="0" sldId="267"/>
            <ac:spMk id="2" creationId="{00000000-0000-0000-0000-000000000000}"/>
          </ac:spMkLst>
        </pc:spChg>
        <pc:spChg chg="mod ord">
          <ac:chgData name="Molly Pine" userId="de3268a6-3d14-4285-9cac-7e8b33c295b4" providerId="ADAL" clId="{9ECEAFE8-701F-4042-AD87-70479EC3D6FB}" dt="2025-06-17T19:09:43.898" v="5648" actId="14100"/>
          <ac:spMkLst>
            <pc:docMk/>
            <pc:sldMk cId="0" sldId="267"/>
            <ac:spMk id="7" creationId="{00000000-0000-0000-0000-000000000000}"/>
          </ac:spMkLst>
        </pc:spChg>
        <pc:spChg chg="add del mod ord">
          <ac:chgData name="Molly Pine" userId="de3268a6-3d14-4285-9cac-7e8b33c295b4" providerId="ADAL" clId="{9ECEAFE8-701F-4042-AD87-70479EC3D6FB}" dt="2025-06-17T18:35:24.179" v="5563" actId="14100"/>
          <ac:spMkLst>
            <pc:docMk/>
            <pc:sldMk cId="0" sldId="267"/>
            <ac:spMk id="8" creationId="{00000000-0000-0000-0000-000000000000}"/>
          </ac:spMkLst>
        </pc:spChg>
        <pc:spChg chg="mod">
          <ac:chgData name="Molly Pine" userId="de3268a6-3d14-4285-9cac-7e8b33c295b4" providerId="ADAL" clId="{9ECEAFE8-701F-4042-AD87-70479EC3D6FB}" dt="2025-06-17T19:26:38.099" v="5671" actId="1076"/>
          <ac:spMkLst>
            <pc:docMk/>
            <pc:sldMk cId="0" sldId="267"/>
            <ac:spMk id="9" creationId="{00000000-0000-0000-0000-000000000000}"/>
          </ac:spMkLst>
        </pc:spChg>
        <pc:spChg chg="mod ord">
          <ac:chgData name="Molly Pine" userId="de3268a6-3d14-4285-9cac-7e8b33c295b4" providerId="ADAL" clId="{9ECEAFE8-701F-4042-AD87-70479EC3D6FB}" dt="2025-06-17T19:09:52.583" v="5650" actId="14100"/>
          <ac:spMkLst>
            <pc:docMk/>
            <pc:sldMk cId="0" sldId="267"/>
            <ac:spMk id="16" creationId="{00000000-0000-0000-0000-000000000000}"/>
          </ac:spMkLst>
        </pc:spChg>
        <pc:spChg chg="mod ord">
          <ac:chgData name="Molly Pine" userId="de3268a6-3d14-4285-9cac-7e8b33c295b4" providerId="ADAL" clId="{9ECEAFE8-701F-4042-AD87-70479EC3D6FB}" dt="2025-06-17T18:35:29.880" v="5564" actId="1076"/>
          <ac:spMkLst>
            <pc:docMk/>
            <pc:sldMk cId="0" sldId="267"/>
            <ac:spMk id="17" creationId="{00000000-0000-0000-0000-000000000000}"/>
          </ac:spMkLst>
        </pc:spChg>
        <pc:spChg chg="mod">
          <ac:chgData name="Molly Pine" userId="de3268a6-3d14-4285-9cac-7e8b33c295b4" providerId="ADAL" clId="{9ECEAFE8-701F-4042-AD87-70479EC3D6FB}" dt="2025-06-17T19:26:23.335" v="5668" actId="1076"/>
          <ac:spMkLst>
            <pc:docMk/>
            <pc:sldMk cId="0" sldId="267"/>
            <ac:spMk id="18" creationId="{00000000-0000-0000-0000-000000000000}"/>
          </ac:spMkLst>
        </pc:spChg>
        <pc:spChg chg="mod">
          <ac:chgData name="Molly Pine" userId="de3268a6-3d14-4285-9cac-7e8b33c295b4" providerId="ADAL" clId="{9ECEAFE8-701F-4042-AD87-70479EC3D6FB}" dt="2025-06-17T19:26:46.156" v="5672" actId="1076"/>
          <ac:spMkLst>
            <pc:docMk/>
            <pc:sldMk cId="0" sldId="267"/>
            <ac:spMk id="22" creationId="{00000000-0000-0000-0000-000000000000}"/>
          </ac:spMkLst>
        </pc:spChg>
        <pc:spChg chg="mod">
          <ac:chgData name="Molly Pine" userId="de3268a6-3d14-4285-9cac-7e8b33c295b4" providerId="ADAL" clId="{9ECEAFE8-701F-4042-AD87-70479EC3D6FB}" dt="2025-06-17T18:05:38.694" v="5509" actId="14100"/>
          <ac:spMkLst>
            <pc:docMk/>
            <pc:sldMk cId="0" sldId="267"/>
            <ac:spMk id="29" creationId="{00000000-0000-0000-0000-000000000000}"/>
          </ac:spMkLst>
        </pc:spChg>
        <pc:spChg chg="mod">
          <ac:chgData name="Molly Pine" userId="de3268a6-3d14-4285-9cac-7e8b33c295b4" providerId="ADAL" clId="{9ECEAFE8-701F-4042-AD87-70479EC3D6FB}" dt="2025-06-17T18:07:36.031" v="5515"/>
          <ac:spMkLst>
            <pc:docMk/>
            <pc:sldMk cId="0" sldId="267"/>
            <ac:spMk id="35" creationId="{4F1B6075-1474-D30E-05D5-26A2CDAD87DA}"/>
          </ac:spMkLst>
        </pc:spChg>
        <pc:spChg chg="mod">
          <ac:chgData name="Molly Pine" userId="de3268a6-3d14-4285-9cac-7e8b33c295b4" providerId="ADAL" clId="{9ECEAFE8-701F-4042-AD87-70479EC3D6FB}" dt="2025-06-17T18:07:36.031" v="5515"/>
          <ac:spMkLst>
            <pc:docMk/>
            <pc:sldMk cId="0" sldId="267"/>
            <ac:spMk id="36" creationId="{AEB34C05-205B-635E-8015-11C02E234E8A}"/>
          </ac:spMkLst>
        </pc:spChg>
        <pc:spChg chg="add mod">
          <ac:chgData name="Molly Pine" userId="de3268a6-3d14-4285-9cac-7e8b33c295b4" providerId="ADAL" clId="{9ECEAFE8-701F-4042-AD87-70479EC3D6FB}" dt="2025-06-18T19:14:51.022" v="11406" actId="20577"/>
          <ac:spMkLst>
            <pc:docMk/>
            <pc:sldMk cId="0" sldId="267"/>
            <ac:spMk id="45" creationId="{E3DD5EF7-6DD4-678A-0970-9842D7F27EDE}"/>
          </ac:spMkLst>
        </pc:spChg>
        <pc:spChg chg="add mod">
          <ac:chgData name="Molly Pine" userId="de3268a6-3d14-4285-9cac-7e8b33c295b4" providerId="ADAL" clId="{9ECEAFE8-701F-4042-AD87-70479EC3D6FB}" dt="2025-06-17T20:21:40.830" v="9005" actId="20577"/>
          <ac:spMkLst>
            <pc:docMk/>
            <pc:sldMk cId="0" sldId="267"/>
            <ac:spMk id="46" creationId="{B223D691-9CD3-35CB-D83F-450A87E83050}"/>
          </ac:spMkLst>
        </pc:spChg>
        <pc:spChg chg="add mod">
          <ac:chgData name="Molly Pine" userId="de3268a6-3d14-4285-9cac-7e8b33c295b4" providerId="ADAL" clId="{9ECEAFE8-701F-4042-AD87-70479EC3D6FB}" dt="2025-06-20T16:08:28.288" v="12719" actId="20577"/>
          <ac:spMkLst>
            <pc:docMk/>
            <pc:sldMk cId="0" sldId="267"/>
            <ac:spMk id="47" creationId="{8190ECAA-160F-64F3-666F-B82D5ABB93C4}"/>
          </ac:spMkLst>
        </pc:spChg>
        <pc:grpChg chg="add mod">
          <ac:chgData name="Molly Pine" userId="de3268a6-3d14-4285-9cac-7e8b33c295b4" providerId="ADAL" clId="{9ECEAFE8-701F-4042-AD87-70479EC3D6FB}" dt="2025-06-17T18:07:40.837" v="5516" actId="1076"/>
          <ac:grpSpMkLst>
            <pc:docMk/>
            <pc:sldMk cId="0" sldId="267"/>
            <ac:grpSpMk id="34" creationId="{D06AFB26-A3B3-EB73-24F4-DA992FD5DC75}"/>
          </ac:grpSpMkLst>
        </pc:grpChg>
        <pc:picChg chg="add mod">
          <ac:chgData name="Molly Pine" userId="de3268a6-3d14-4285-9cac-7e8b33c295b4" providerId="ADAL" clId="{9ECEAFE8-701F-4042-AD87-70479EC3D6FB}" dt="2025-06-17T19:26:50.821" v="5673" actId="1076"/>
          <ac:picMkLst>
            <pc:docMk/>
            <pc:sldMk cId="0" sldId="267"/>
            <ac:picMk id="40" creationId="{396896F7-AF7B-2B5A-419A-7F871D27EB6D}"/>
          </ac:picMkLst>
        </pc:picChg>
        <pc:picChg chg="add mod">
          <ac:chgData name="Molly Pine" userId="de3268a6-3d14-4285-9cac-7e8b33c295b4" providerId="ADAL" clId="{9ECEAFE8-701F-4042-AD87-70479EC3D6FB}" dt="2025-06-17T19:26:28.539" v="5669" actId="1076"/>
          <ac:picMkLst>
            <pc:docMk/>
            <pc:sldMk cId="0" sldId="267"/>
            <ac:picMk id="41" creationId="{4C554459-368D-7ED3-BC0C-1A4ADEA685C6}"/>
          </ac:picMkLst>
        </pc:picChg>
        <pc:picChg chg="add mod">
          <ac:chgData name="Molly Pine" userId="de3268a6-3d14-4285-9cac-7e8b33c295b4" providerId="ADAL" clId="{9ECEAFE8-701F-4042-AD87-70479EC3D6FB}" dt="2025-06-17T19:28:01.246" v="5680" actId="1076"/>
          <ac:picMkLst>
            <pc:docMk/>
            <pc:sldMk cId="0" sldId="267"/>
            <ac:picMk id="42" creationId="{FDDF3046-19B4-EC50-0C60-53F4B850ADD4}"/>
          </ac:picMkLst>
        </pc:picChg>
        <pc:cxnChg chg="add mod">
          <ac:chgData name="Molly Pine" userId="de3268a6-3d14-4285-9cac-7e8b33c295b4" providerId="ADAL" clId="{9ECEAFE8-701F-4042-AD87-70479EC3D6FB}" dt="2025-06-17T18:53:48.343" v="5589" actId="12788"/>
          <ac:cxnSpMkLst>
            <pc:docMk/>
            <pc:sldMk cId="0" sldId="267"/>
            <ac:cxnSpMk id="38" creationId="{F1D96D49-08E2-BA33-AEC0-716541409F19}"/>
          </ac:cxnSpMkLst>
        </pc:cxnChg>
      </pc:sldChg>
      <pc:sldChg chg="addSp delSp modSp del mod modClrScheme chgLayout">
        <pc:chgData name="Molly Pine" userId="de3268a6-3d14-4285-9cac-7e8b33c295b4" providerId="ADAL" clId="{9ECEAFE8-701F-4042-AD87-70479EC3D6FB}" dt="2025-06-17T16:36:15.654" v="4375" actId="2696"/>
        <pc:sldMkLst>
          <pc:docMk/>
          <pc:sldMk cId="0" sldId="268"/>
        </pc:sldMkLst>
      </pc:sldChg>
      <pc:sldChg chg="add del">
        <pc:chgData name="Molly Pine" userId="de3268a6-3d14-4285-9cac-7e8b33c295b4" providerId="ADAL" clId="{9ECEAFE8-701F-4042-AD87-70479EC3D6FB}" dt="2025-06-12T14:17:09.006" v="145" actId="2696"/>
        <pc:sldMkLst>
          <pc:docMk/>
          <pc:sldMk cId="3335497287" sldId="269"/>
        </pc:sldMkLst>
      </pc:sldChg>
      <pc:sldChg chg="modSp add del mod ord modNotesTx">
        <pc:chgData name="Molly Pine" userId="de3268a6-3d14-4285-9cac-7e8b33c295b4" providerId="ADAL" clId="{9ECEAFE8-701F-4042-AD87-70479EC3D6FB}" dt="2025-06-17T19:29:20.114" v="5882" actId="20577"/>
        <pc:sldMkLst>
          <pc:docMk/>
          <pc:sldMk cId="3382213176" sldId="270"/>
        </pc:sldMkLst>
        <pc:spChg chg="mod">
          <ac:chgData name="Molly Pine" userId="de3268a6-3d14-4285-9cac-7e8b33c295b4" providerId="ADAL" clId="{9ECEAFE8-701F-4042-AD87-70479EC3D6FB}" dt="2025-06-12T19:12:38.314" v="848" actId="20577"/>
          <ac:spMkLst>
            <pc:docMk/>
            <pc:sldMk cId="3382213176" sldId="270"/>
            <ac:spMk id="3" creationId="{263044BF-1935-838A-6C6F-443CE0602A5F}"/>
          </ac:spMkLst>
        </pc:spChg>
        <pc:spChg chg="mod">
          <ac:chgData name="Molly Pine" userId="de3268a6-3d14-4285-9cac-7e8b33c295b4" providerId="ADAL" clId="{9ECEAFE8-701F-4042-AD87-70479EC3D6FB}" dt="2025-06-17T16:42:20.494" v="4510" actId="2711"/>
          <ac:spMkLst>
            <pc:docMk/>
            <pc:sldMk cId="3382213176" sldId="270"/>
            <ac:spMk id="5" creationId="{5D24F285-20AF-2B0E-E929-8086AD8A62A2}"/>
          </ac:spMkLst>
        </pc:spChg>
        <pc:spChg chg="mod">
          <ac:chgData name="Molly Pine" userId="de3268a6-3d14-4285-9cac-7e8b33c295b4" providerId="ADAL" clId="{9ECEAFE8-701F-4042-AD87-70479EC3D6FB}" dt="2025-06-12T14:24:42.303" v="153" actId="2711"/>
          <ac:spMkLst>
            <pc:docMk/>
            <pc:sldMk cId="3382213176" sldId="270"/>
            <ac:spMk id="38" creationId="{D47E44CB-4E5A-D60E-1A31-C101CC69FF48}"/>
          </ac:spMkLst>
        </pc:spChg>
        <pc:spChg chg="mod">
          <ac:chgData name="Molly Pine" userId="de3268a6-3d14-4285-9cac-7e8b33c295b4" providerId="ADAL" clId="{9ECEAFE8-701F-4042-AD87-70479EC3D6FB}" dt="2025-06-17T19:29:20.114" v="5882" actId="20577"/>
          <ac:spMkLst>
            <pc:docMk/>
            <pc:sldMk cId="3382213176" sldId="270"/>
            <ac:spMk id="39" creationId="{22791888-B0FA-F26A-F32E-B24718E10B1D}"/>
          </ac:spMkLst>
        </pc:spChg>
      </pc:sldChg>
      <pc:sldChg chg="add del">
        <pc:chgData name="Molly Pine" userId="de3268a6-3d14-4285-9cac-7e8b33c295b4" providerId="ADAL" clId="{9ECEAFE8-701F-4042-AD87-70479EC3D6FB}" dt="2025-06-12T14:12:02.362" v="24" actId="27028"/>
        <pc:sldMkLst>
          <pc:docMk/>
          <pc:sldMk cId="379610041" sldId="271"/>
        </pc:sldMkLst>
      </pc:sldChg>
      <pc:sldChg chg="modSp add mod">
        <pc:chgData name="Molly Pine" userId="de3268a6-3d14-4285-9cac-7e8b33c295b4" providerId="ADAL" clId="{9ECEAFE8-701F-4042-AD87-70479EC3D6FB}" dt="2025-06-12T14:13:41.159" v="131" actId="20577"/>
        <pc:sldMkLst>
          <pc:docMk/>
          <pc:sldMk cId="1237114608" sldId="271"/>
        </pc:sldMkLst>
        <pc:spChg chg="mod">
          <ac:chgData name="Molly Pine" userId="de3268a6-3d14-4285-9cac-7e8b33c295b4" providerId="ADAL" clId="{9ECEAFE8-701F-4042-AD87-70479EC3D6FB}" dt="2025-06-12T14:13:35.735" v="114" actId="1076"/>
          <ac:spMkLst>
            <pc:docMk/>
            <pc:sldMk cId="1237114608" sldId="271"/>
            <ac:spMk id="2" creationId="{B8F53954-B6B4-DB06-6CC2-B88C41BF6ED4}"/>
          </ac:spMkLst>
        </pc:spChg>
      </pc:sldChg>
      <pc:sldChg chg="add del">
        <pc:chgData name="Molly Pine" userId="de3268a6-3d14-4285-9cac-7e8b33c295b4" providerId="ADAL" clId="{9ECEAFE8-701F-4042-AD87-70479EC3D6FB}" dt="2025-06-12T18:53:02.703" v="381" actId="2696"/>
        <pc:sldMkLst>
          <pc:docMk/>
          <pc:sldMk cId="379610041" sldId="272"/>
        </pc:sldMkLst>
      </pc:sldChg>
      <pc:sldChg chg="addSp delSp modSp add mod ord modNotesTx">
        <pc:chgData name="Molly Pine" userId="de3268a6-3d14-4285-9cac-7e8b33c295b4" providerId="ADAL" clId="{9ECEAFE8-701F-4042-AD87-70479EC3D6FB}" dt="2025-06-18T19:05:21.603" v="11254" actId="20577"/>
        <pc:sldMkLst>
          <pc:docMk/>
          <pc:sldMk cId="4240311735" sldId="273"/>
        </pc:sldMkLst>
        <pc:spChg chg="mod">
          <ac:chgData name="Molly Pine" userId="de3268a6-3d14-4285-9cac-7e8b33c295b4" providerId="ADAL" clId="{9ECEAFE8-701F-4042-AD87-70479EC3D6FB}" dt="2025-06-17T13:43:50.214" v="1435" actId="14100"/>
          <ac:spMkLst>
            <pc:docMk/>
            <pc:sldMk cId="4240311735" sldId="273"/>
            <ac:spMk id="2" creationId="{1874520E-2E10-6A66-FB70-0BDCDC2C29FF}"/>
          </ac:spMkLst>
        </pc:spChg>
        <pc:spChg chg="mod">
          <ac:chgData name="Molly Pine" userId="de3268a6-3d14-4285-9cac-7e8b33c295b4" providerId="ADAL" clId="{9ECEAFE8-701F-4042-AD87-70479EC3D6FB}" dt="2025-06-16T15:03:06.524" v="1027" actId="20577"/>
          <ac:spMkLst>
            <pc:docMk/>
            <pc:sldMk cId="4240311735" sldId="273"/>
            <ac:spMk id="3" creationId="{BF3EDFD4-3A31-1EF3-72D9-20382954D88F}"/>
          </ac:spMkLst>
        </pc:spChg>
        <pc:spChg chg="mod">
          <ac:chgData name="Molly Pine" userId="de3268a6-3d14-4285-9cac-7e8b33c295b4" providerId="ADAL" clId="{9ECEAFE8-701F-4042-AD87-70479EC3D6FB}" dt="2025-06-17T13:40:30.076" v="1381" actId="1076"/>
          <ac:spMkLst>
            <pc:docMk/>
            <pc:sldMk cId="4240311735" sldId="273"/>
            <ac:spMk id="15" creationId="{7C10B2CC-4DFB-8451-2A70-CBC9A315852D}"/>
          </ac:spMkLst>
        </pc:spChg>
        <pc:spChg chg="add mod">
          <ac:chgData name="Molly Pine" userId="de3268a6-3d14-4285-9cac-7e8b33c295b4" providerId="ADAL" clId="{9ECEAFE8-701F-4042-AD87-70479EC3D6FB}" dt="2025-06-17T13:42:37.068" v="1391" actId="1076"/>
          <ac:spMkLst>
            <pc:docMk/>
            <pc:sldMk cId="4240311735" sldId="273"/>
            <ac:spMk id="28" creationId="{3C3D996A-C7B4-7CAB-F0ED-C7A95E332FF8}"/>
          </ac:spMkLst>
        </pc:spChg>
        <pc:spChg chg="add mod">
          <ac:chgData name="Molly Pine" userId="de3268a6-3d14-4285-9cac-7e8b33c295b4" providerId="ADAL" clId="{9ECEAFE8-701F-4042-AD87-70479EC3D6FB}" dt="2025-06-17T13:42:37.068" v="1391" actId="1076"/>
          <ac:spMkLst>
            <pc:docMk/>
            <pc:sldMk cId="4240311735" sldId="273"/>
            <ac:spMk id="29" creationId="{709CCE0A-DB25-5FA4-7FAC-873076AA8B93}"/>
          </ac:spMkLst>
        </pc:spChg>
        <pc:spChg chg="mod">
          <ac:chgData name="Molly Pine" userId="de3268a6-3d14-4285-9cac-7e8b33c295b4" providerId="ADAL" clId="{9ECEAFE8-701F-4042-AD87-70479EC3D6FB}" dt="2025-06-17T15:20:27.958" v="3241" actId="408"/>
          <ac:spMkLst>
            <pc:docMk/>
            <pc:sldMk cId="4240311735" sldId="273"/>
            <ac:spMk id="30" creationId="{4AFEB56B-2BA9-99E6-9B00-2B657CC8AF3A}"/>
          </ac:spMkLst>
        </pc:spChg>
        <pc:spChg chg="add mod">
          <ac:chgData name="Molly Pine" userId="de3268a6-3d14-4285-9cac-7e8b33c295b4" providerId="ADAL" clId="{9ECEAFE8-701F-4042-AD87-70479EC3D6FB}" dt="2025-06-17T15:18:18.002" v="3215" actId="1076"/>
          <ac:spMkLst>
            <pc:docMk/>
            <pc:sldMk cId="4240311735" sldId="273"/>
            <ac:spMk id="31" creationId="{9A9B6B7F-2ECD-748E-6E2B-3263E8D48843}"/>
          </ac:spMkLst>
        </pc:spChg>
        <pc:spChg chg="add mod">
          <ac:chgData name="Molly Pine" userId="de3268a6-3d14-4285-9cac-7e8b33c295b4" providerId="ADAL" clId="{9ECEAFE8-701F-4042-AD87-70479EC3D6FB}" dt="2025-06-17T15:20:27.958" v="3241" actId="408"/>
          <ac:spMkLst>
            <pc:docMk/>
            <pc:sldMk cId="4240311735" sldId="273"/>
            <ac:spMk id="33" creationId="{F8BD7613-9B55-1AD0-C2CD-010CFBBDEFA5}"/>
          </ac:spMkLst>
        </pc:spChg>
        <pc:spChg chg="add mod">
          <ac:chgData name="Molly Pine" userId="de3268a6-3d14-4285-9cac-7e8b33c295b4" providerId="ADAL" clId="{9ECEAFE8-701F-4042-AD87-70479EC3D6FB}" dt="2025-06-17T16:37:56.487" v="4479" actId="14100"/>
          <ac:spMkLst>
            <pc:docMk/>
            <pc:sldMk cId="4240311735" sldId="273"/>
            <ac:spMk id="34" creationId="{4ABCD0E8-CA50-8B1F-335E-C4B3E866AC1C}"/>
          </ac:spMkLst>
        </pc:spChg>
        <pc:spChg chg="add mod">
          <ac:chgData name="Molly Pine" userId="de3268a6-3d14-4285-9cac-7e8b33c295b4" providerId="ADAL" clId="{9ECEAFE8-701F-4042-AD87-70479EC3D6FB}" dt="2025-06-17T15:20:27.958" v="3241" actId="408"/>
          <ac:spMkLst>
            <pc:docMk/>
            <pc:sldMk cId="4240311735" sldId="273"/>
            <ac:spMk id="35" creationId="{64D6815E-A329-A2B6-CBB9-A94DB40B4364}"/>
          </ac:spMkLst>
        </pc:spChg>
        <pc:spChg chg="mod">
          <ac:chgData name="Molly Pine" userId="de3268a6-3d14-4285-9cac-7e8b33c295b4" providerId="ADAL" clId="{9ECEAFE8-701F-4042-AD87-70479EC3D6FB}" dt="2025-06-17T15:20:27.958" v="3241" actId="408"/>
          <ac:spMkLst>
            <pc:docMk/>
            <pc:sldMk cId="4240311735" sldId="273"/>
            <ac:spMk id="36" creationId="{6A26E85E-7EBC-E912-59E3-D0C6CB8769F7}"/>
          </ac:spMkLst>
        </pc:spChg>
        <pc:spChg chg="add mod">
          <ac:chgData name="Molly Pine" userId="de3268a6-3d14-4285-9cac-7e8b33c295b4" providerId="ADAL" clId="{9ECEAFE8-701F-4042-AD87-70479EC3D6FB}" dt="2025-06-17T15:20:27.958" v="3241" actId="408"/>
          <ac:spMkLst>
            <pc:docMk/>
            <pc:sldMk cId="4240311735" sldId="273"/>
            <ac:spMk id="37" creationId="{3BBF42FB-93B1-A764-2D79-F5DF05CF7B6F}"/>
          </ac:spMkLst>
        </pc:spChg>
        <pc:spChg chg="add mod">
          <ac:chgData name="Molly Pine" userId="de3268a6-3d14-4285-9cac-7e8b33c295b4" providerId="ADAL" clId="{9ECEAFE8-701F-4042-AD87-70479EC3D6FB}" dt="2025-06-17T15:23:57.952" v="3513" actId="1076"/>
          <ac:spMkLst>
            <pc:docMk/>
            <pc:sldMk cId="4240311735" sldId="273"/>
            <ac:spMk id="38" creationId="{ACE4C3F0-0462-6D46-57FD-9390B6B4AEBD}"/>
          </ac:spMkLst>
        </pc:spChg>
        <pc:spChg chg="add mod">
          <ac:chgData name="Molly Pine" userId="de3268a6-3d14-4285-9cac-7e8b33c295b4" providerId="ADAL" clId="{9ECEAFE8-701F-4042-AD87-70479EC3D6FB}" dt="2025-06-17T15:18:59.725" v="3228" actId="1076"/>
          <ac:spMkLst>
            <pc:docMk/>
            <pc:sldMk cId="4240311735" sldId="273"/>
            <ac:spMk id="39" creationId="{CD0D6196-B043-AD42-4712-C107E4C05FD9}"/>
          </ac:spMkLst>
        </pc:spChg>
        <pc:spChg chg="add mod">
          <ac:chgData name="Molly Pine" userId="de3268a6-3d14-4285-9cac-7e8b33c295b4" providerId="ADAL" clId="{9ECEAFE8-701F-4042-AD87-70479EC3D6FB}" dt="2025-06-17T15:20:27.958" v="3241" actId="408"/>
          <ac:spMkLst>
            <pc:docMk/>
            <pc:sldMk cId="4240311735" sldId="273"/>
            <ac:spMk id="40" creationId="{6A85FAC4-94B5-6882-77F2-DE318C06ACBF}"/>
          </ac:spMkLst>
        </pc:spChg>
        <pc:spChg chg="mod">
          <ac:chgData name="Molly Pine" userId="de3268a6-3d14-4285-9cac-7e8b33c295b4" providerId="ADAL" clId="{9ECEAFE8-701F-4042-AD87-70479EC3D6FB}" dt="2025-06-17T15:20:27.958" v="3241" actId="408"/>
          <ac:spMkLst>
            <pc:docMk/>
            <pc:sldMk cId="4240311735" sldId="273"/>
            <ac:spMk id="41" creationId="{471E2C1C-AFC5-ADF0-2071-841C6B716566}"/>
          </ac:spMkLst>
        </pc:spChg>
        <pc:spChg chg="add del mod">
          <ac:chgData name="Molly Pine" userId="de3268a6-3d14-4285-9cac-7e8b33c295b4" providerId="ADAL" clId="{9ECEAFE8-701F-4042-AD87-70479EC3D6FB}" dt="2025-06-17T15:23:52.647" v="3512" actId="1076"/>
          <ac:spMkLst>
            <pc:docMk/>
            <pc:sldMk cId="4240311735" sldId="273"/>
            <ac:spMk id="42" creationId="{51B3D687-DB6C-2C0F-964E-9C4E5088D9D1}"/>
          </ac:spMkLst>
        </pc:spChg>
        <pc:spChg chg="add mod">
          <ac:chgData name="Molly Pine" userId="de3268a6-3d14-4285-9cac-7e8b33c295b4" providerId="ADAL" clId="{9ECEAFE8-701F-4042-AD87-70479EC3D6FB}" dt="2025-06-17T15:20:26.334" v="3240" actId="408"/>
          <ac:spMkLst>
            <pc:docMk/>
            <pc:sldMk cId="4240311735" sldId="273"/>
            <ac:spMk id="44" creationId="{02860063-EBE0-EF3A-EA88-4DE6CEFFAD13}"/>
          </ac:spMkLst>
        </pc:spChg>
        <pc:picChg chg="mod">
          <ac:chgData name="Molly Pine" userId="de3268a6-3d14-4285-9cac-7e8b33c295b4" providerId="ADAL" clId="{9ECEAFE8-701F-4042-AD87-70479EC3D6FB}" dt="2025-06-17T15:18:29.784" v="3219" actId="1076"/>
          <ac:picMkLst>
            <pc:docMk/>
            <pc:sldMk cId="4240311735" sldId="273"/>
            <ac:picMk id="32" creationId="{BCD0AE04-9CBB-6ADA-06BD-D12BA630B09F}"/>
          </ac:picMkLst>
        </pc:picChg>
        <pc:picChg chg="mod">
          <ac:chgData name="Molly Pine" userId="de3268a6-3d14-4285-9cac-7e8b33c295b4" providerId="ADAL" clId="{9ECEAFE8-701F-4042-AD87-70479EC3D6FB}" dt="2025-06-17T15:19:46.990" v="3233" actId="1076"/>
          <ac:picMkLst>
            <pc:docMk/>
            <pc:sldMk cId="4240311735" sldId="273"/>
            <ac:picMk id="43" creationId="{ECECFF08-1B81-A4EA-2883-AEB7BCD2A4FA}"/>
          </ac:picMkLst>
        </pc:picChg>
      </pc:sldChg>
      <pc:sldChg chg="addSp delSp modSp new del mod modClrScheme chgLayout modNotesTx">
        <pc:chgData name="Molly Pine" userId="de3268a6-3d14-4285-9cac-7e8b33c295b4" providerId="ADAL" clId="{9ECEAFE8-701F-4042-AD87-70479EC3D6FB}" dt="2025-06-17T17:30:11.197" v="5197" actId="2696"/>
        <pc:sldMkLst>
          <pc:docMk/>
          <pc:sldMk cId="786426465" sldId="274"/>
        </pc:sldMkLst>
      </pc:sldChg>
      <pc:sldChg chg="new del">
        <pc:chgData name="Molly Pine" userId="de3268a6-3d14-4285-9cac-7e8b33c295b4" providerId="ADAL" clId="{9ECEAFE8-701F-4042-AD87-70479EC3D6FB}" dt="2025-06-12T18:43:20.858" v="372" actId="2696"/>
        <pc:sldMkLst>
          <pc:docMk/>
          <pc:sldMk cId="3525011005" sldId="275"/>
        </pc:sldMkLst>
      </pc:sldChg>
      <pc:sldChg chg="addSp delSp modSp add mod ord">
        <pc:chgData name="Molly Pine" userId="de3268a6-3d14-4285-9cac-7e8b33c295b4" providerId="ADAL" clId="{9ECEAFE8-701F-4042-AD87-70479EC3D6FB}" dt="2025-06-18T16:23:52.005" v="10687" actId="20577"/>
        <pc:sldMkLst>
          <pc:docMk/>
          <pc:sldMk cId="2660536421" sldId="2147482200"/>
        </pc:sldMkLst>
        <pc:spChg chg="mod">
          <ac:chgData name="Molly Pine" userId="de3268a6-3d14-4285-9cac-7e8b33c295b4" providerId="ADAL" clId="{9ECEAFE8-701F-4042-AD87-70479EC3D6FB}" dt="2025-06-17T15:10:53.234" v="2656" actId="1076"/>
          <ac:spMkLst>
            <pc:docMk/>
            <pc:sldMk cId="2660536421" sldId="2147482200"/>
            <ac:spMk id="2" creationId="{377F1671-2B95-C7AB-8F00-6DA1A254EAC2}"/>
          </ac:spMkLst>
        </pc:spChg>
        <pc:spChg chg="mod">
          <ac:chgData name="Molly Pine" userId="de3268a6-3d14-4285-9cac-7e8b33c295b4" providerId="ADAL" clId="{9ECEAFE8-701F-4042-AD87-70479EC3D6FB}" dt="2025-06-17T15:11:20.654" v="2742" actId="1076"/>
          <ac:spMkLst>
            <pc:docMk/>
            <pc:sldMk cId="2660536421" sldId="2147482200"/>
            <ac:spMk id="3" creationId="{C699B55D-E1AF-ADC7-2403-C4DEF8BC2116}"/>
          </ac:spMkLst>
        </pc:spChg>
        <pc:spChg chg="mod">
          <ac:chgData name="Molly Pine" userId="de3268a6-3d14-4285-9cac-7e8b33c295b4" providerId="ADAL" clId="{9ECEAFE8-701F-4042-AD87-70479EC3D6FB}" dt="2025-06-18T16:23:29.357" v="10680" actId="113"/>
          <ac:spMkLst>
            <pc:docMk/>
            <pc:sldMk cId="2660536421" sldId="2147482200"/>
            <ac:spMk id="4" creationId="{29FED74E-990B-1964-BDD7-FD517E71C379}"/>
          </ac:spMkLst>
        </pc:spChg>
        <pc:spChg chg="mod ord">
          <ac:chgData name="Molly Pine" userId="de3268a6-3d14-4285-9cac-7e8b33c295b4" providerId="ADAL" clId="{9ECEAFE8-701F-4042-AD87-70479EC3D6FB}" dt="2025-06-18T16:13:58.018" v="10400" actId="14100"/>
          <ac:spMkLst>
            <pc:docMk/>
            <pc:sldMk cId="2660536421" sldId="2147482200"/>
            <ac:spMk id="7" creationId="{15B5D217-9C82-E08B-8C52-97E5091122A8}"/>
          </ac:spMkLst>
        </pc:spChg>
        <pc:spChg chg="mod ord">
          <ac:chgData name="Molly Pine" userId="de3268a6-3d14-4285-9cac-7e8b33c295b4" providerId="ADAL" clId="{9ECEAFE8-701F-4042-AD87-70479EC3D6FB}" dt="2025-06-18T16:19:46.747" v="10570" actId="14100"/>
          <ac:spMkLst>
            <pc:docMk/>
            <pc:sldMk cId="2660536421" sldId="2147482200"/>
            <ac:spMk id="8" creationId="{CBBFB3C6-CD19-D2C1-588D-50DA6D7929DD}"/>
          </ac:spMkLst>
        </pc:spChg>
        <pc:spChg chg="mod ord">
          <ac:chgData name="Molly Pine" userId="de3268a6-3d14-4285-9cac-7e8b33c295b4" providerId="ADAL" clId="{9ECEAFE8-701F-4042-AD87-70479EC3D6FB}" dt="2025-06-18T16:15:24.532" v="10415" actId="14100"/>
          <ac:spMkLst>
            <pc:docMk/>
            <pc:sldMk cId="2660536421" sldId="2147482200"/>
            <ac:spMk id="9" creationId="{68839658-37D9-1D6C-6F0B-5BF6B7EF6DDA}"/>
          </ac:spMkLst>
        </pc:spChg>
        <pc:spChg chg="mod ord">
          <ac:chgData name="Molly Pine" userId="de3268a6-3d14-4285-9cac-7e8b33c295b4" providerId="ADAL" clId="{9ECEAFE8-701F-4042-AD87-70479EC3D6FB}" dt="2025-06-18T16:20:49.777" v="10573" actId="14100"/>
          <ac:spMkLst>
            <pc:docMk/>
            <pc:sldMk cId="2660536421" sldId="2147482200"/>
            <ac:spMk id="10" creationId="{35FBF819-2F12-6A36-5023-9C6FA2CD4EDF}"/>
          </ac:spMkLst>
        </pc:spChg>
        <pc:spChg chg="mod ord">
          <ac:chgData name="Molly Pine" userId="de3268a6-3d14-4285-9cac-7e8b33c295b4" providerId="ADAL" clId="{9ECEAFE8-701F-4042-AD87-70479EC3D6FB}" dt="2025-06-18T16:21:04.418" v="10576" actId="1076"/>
          <ac:spMkLst>
            <pc:docMk/>
            <pc:sldMk cId="2660536421" sldId="2147482200"/>
            <ac:spMk id="11" creationId="{2CB27804-57BA-1017-B178-5F10DBA40F02}"/>
          </ac:spMkLst>
        </pc:spChg>
        <pc:spChg chg="mod ord">
          <ac:chgData name="Molly Pine" userId="de3268a6-3d14-4285-9cac-7e8b33c295b4" providerId="ADAL" clId="{9ECEAFE8-701F-4042-AD87-70479EC3D6FB}" dt="2025-06-18T16:22:38.311" v="10610" actId="14100"/>
          <ac:spMkLst>
            <pc:docMk/>
            <pc:sldMk cId="2660536421" sldId="2147482200"/>
            <ac:spMk id="12" creationId="{CDBDBF18-D1CF-CD06-F175-ACC3FD7D373D}"/>
          </ac:spMkLst>
        </pc:spChg>
        <pc:spChg chg="mod">
          <ac:chgData name="Molly Pine" userId="de3268a6-3d14-4285-9cac-7e8b33c295b4" providerId="ADAL" clId="{9ECEAFE8-701F-4042-AD87-70479EC3D6FB}" dt="2025-06-18T16:14:33.412" v="10401" actId="1076"/>
          <ac:spMkLst>
            <pc:docMk/>
            <pc:sldMk cId="2660536421" sldId="2147482200"/>
            <ac:spMk id="13" creationId="{75486F5E-F535-32E0-3763-D3D0BBE82AA8}"/>
          </ac:spMkLst>
        </pc:spChg>
        <pc:spChg chg="add mod">
          <ac:chgData name="Molly Pine" userId="de3268a6-3d14-4285-9cac-7e8b33c295b4" providerId="ADAL" clId="{9ECEAFE8-701F-4042-AD87-70479EC3D6FB}" dt="2025-06-18T16:22:21.271" v="10606" actId="14100"/>
          <ac:spMkLst>
            <pc:docMk/>
            <pc:sldMk cId="2660536421" sldId="2147482200"/>
            <ac:spMk id="24" creationId="{74100794-CF5A-A891-61AB-9D70164EFC05}"/>
          </ac:spMkLst>
        </pc:spChg>
        <pc:spChg chg="add mod">
          <ac:chgData name="Molly Pine" userId="de3268a6-3d14-4285-9cac-7e8b33c295b4" providerId="ADAL" clId="{9ECEAFE8-701F-4042-AD87-70479EC3D6FB}" dt="2025-06-18T16:22:51.621" v="10615" actId="14100"/>
          <ac:spMkLst>
            <pc:docMk/>
            <pc:sldMk cId="2660536421" sldId="2147482200"/>
            <ac:spMk id="25" creationId="{B73BC1EE-AC1E-3F50-3118-60DBF5C4996F}"/>
          </ac:spMkLst>
        </pc:spChg>
        <pc:spChg chg="add mod">
          <ac:chgData name="Molly Pine" userId="de3268a6-3d14-4285-9cac-7e8b33c295b4" providerId="ADAL" clId="{9ECEAFE8-701F-4042-AD87-70479EC3D6FB}" dt="2025-06-18T16:23:40.172" v="10683" actId="14100"/>
          <ac:spMkLst>
            <pc:docMk/>
            <pc:sldMk cId="2660536421" sldId="2147482200"/>
            <ac:spMk id="26" creationId="{14A400D5-730C-15B7-DFD7-014BD5A71A82}"/>
          </ac:spMkLst>
        </pc:spChg>
        <pc:spChg chg="add mod">
          <ac:chgData name="Molly Pine" userId="de3268a6-3d14-4285-9cac-7e8b33c295b4" providerId="ADAL" clId="{9ECEAFE8-701F-4042-AD87-70479EC3D6FB}" dt="2025-06-18T16:23:52.005" v="10687" actId="20577"/>
          <ac:spMkLst>
            <pc:docMk/>
            <pc:sldMk cId="2660536421" sldId="2147482200"/>
            <ac:spMk id="27" creationId="{459700CF-958F-0D21-DF60-C3BDADDA9E76}"/>
          </ac:spMkLst>
        </pc:spChg>
        <pc:picChg chg="add mod">
          <ac:chgData name="Molly Pine" userId="de3268a6-3d14-4285-9cac-7e8b33c295b4" providerId="ADAL" clId="{9ECEAFE8-701F-4042-AD87-70479EC3D6FB}" dt="2025-06-18T16:14:53.684" v="10411" actId="208"/>
          <ac:picMkLst>
            <pc:docMk/>
            <pc:sldMk cId="2660536421" sldId="2147482200"/>
            <ac:picMk id="17" creationId="{C708A337-924F-7E12-6CFC-C4E010B3281D}"/>
          </ac:picMkLst>
        </pc:picChg>
        <pc:picChg chg="add mod">
          <ac:chgData name="Molly Pine" userId="de3268a6-3d14-4285-9cac-7e8b33c295b4" providerId="ADAL" clId="{9ECEAFE8-701F-4042-AD87-70479EC3D6FB}" dt="2025-06-18T16:14:51.322" v="10410" actId="1076"/>
          <ac:picMkLst>
            <pc:docMk/>
            <pc:sldMk cId="2660536421" sldId="2147482200"/>
            <ac:picMk id="19" creationId="{E686FD6F-699E-B403-C842-81CE41C06567}"/>
          </ac:picMkLst>
        </pc:picChg>
        <pc:picChg chg="add mod">
          <ac:chgData name="Molly Pine" userId="de3268a6-3d14-4285-9cac-7e8b33c295b4" providerId="ADAL" clId="{9ECEAFE8-701F-4042-AD87-70479EC3D6FB}" dt="2025-06-18T16:15:53.782" v="10421" actId="208"/>
          <ac:picMkLst>
            <pc:docMk/>
            <pc:sldMk cId="2660536421" sldId="2147482200"/>
            <ac:picMk id="21" creationId="{0891A6BA-7315-50FF-1E66-545A6B7086FC}"/>
          </ac:picMkLst>
        </pc:picChg>
        <pc:picChg chg="add mod">
          <ac:chgData name="Molly Pine" userId="de3268a6-3d14-4285-9cac-7e8b33c295b4" providerId="ADAL" clId="{9ECEAFE8-701F-4042-AD87-70479EC3D6FB}" dt="2025-06-18T16:22:07.927" v="10602" actId="208"/>
          <ac:picMkLst>
            <pc:docMk/>
            <pc:sldMk cId="2660536421" sldId="2147482200"/>
            <ac:picMk id="23" creationId="{0808B7FC-D7D6-6FCF-27FA-1368662C864A}"/>
          </ac:picMkLst>
        </pc:picChg>
      </pc:sldChg>
      <pc:sldChg chg="addSp delSp modSp add mod ord">
        <pc:chgData name="Molly Pine" userId="de3268a6-3d14-4285-9cac-7e8b33c295b4" providerId="ADAL" clId="{9ECEAFE8-701F-4042-AD87-70479EC3D6FB}" dt="2025-06-18T18:25:03.070" v="11082" actId="20577"/>
        <pc:sldMkLst>
          <pc:docMk/>
          <pc:sldMk cId="2835800697" sldId="2147482201"/>
        </pc:sldMkLst>
        <pc:spChg chg="mod">
          <ac:chgData name="Molly Pine" userId="de3268a6-3d14-4285-9cac-7e8b33c295b4" providerId="ADAL" clId="{9ECEAFE8-701F-4042-AD87-70479EC3D6FB}" dt="2025-06-17T19:46:21.177" v="6879" actId="20577"/>
          <ac:spMkLst>
            <pc:docMk/>
            <pc:sldMk cId="2835800697" sldId="2147482201"/>
            <ac:spMk id="2" creationId="{6F2C6490-7068-09EB-88D9-56009CDF5490}"/>
          </ac:spMkLst>
        </pc:spChg>
        <pc:spChg chg="mod">
          <ac:chgData name="Molly Pine" userId="de3268a6-3d14-4285-9cac-7e8b33c295b4" providerId="ADAL" clId="{9ECEAFE8-701F-4042-AD87-70479EC3D6FB}" dt="2025-06-18T18:23:45.556" v="11065" actId="20577"/>
          <ac:spMkLst>
            <pc:docMk/>
            <pc:sldMk cId="2835800697" sldId="2147482201"/>
            <ac:spMk id="3" creationId="{11A01F67-5039-4550-D7AD-E2D8DCCDA710}"/>
          </ac:spMkLst>
        </pc:spChg>
        <pc:spChg chg="mod ord">
          <ac:chgData name="Molly Pine" userId="de3268a6-3d14-4285-9cac-7e8b33c295b4" providerId="ADAL" clId="{9ECEAFE8-701F-4042-AD87-70479EC3D6FB}" dt="2025-06-18T17:52:33.957" v="10902" actId="14100"/>
          <ac:spMkLst>
            <pc:docMk/>
            <pc:sldMk cId="2835800697" sldId="2147482201"/>
            <ac:spMk id="7" creationId="{E169C0E6-F3CF-B77A-ADEE-380556EBD853}"/>
          </ac:spMkLst>
        </pc:spChg>
        <pc:spChg chg="mod ord">
          <ac:chgData name="Molly Pine" userId="de3268a6-3d14-4285-9cac-7e8b33c295b4" providerId="ADAL" clId="{9ECEAFE8-701F-4042-AD87-70479EC3D6FB}" dt="2025-06-18T17:52:45.207" v="10906" actId="14100"/>
          <ac:spMkLst>
            <pc:docMk/>
            <pc:sldMk cId="2835800697" sldId="2147482201"/>
            <ac:spMk id="8" creationId="{3C50B2AD-6B81-E19A-08B5-C4C3B1B1E380}"/>
          </ac:spMkLst>
        </pc:spChg>
        <pc:spChg chg="mod ord">
          <ac:chgData name="Molly Pine" userId="de3268a6-3d14-4285-9cac-7e8b33c295b4" providerId="ADAL" clId="{9ECEAFE8-701F-4042-AD87-70479EC3D6FB}" dt="2025-06-18T16:50:02.930" v="10890" actId="14100"/>
          <ac:spMkLst>
            <pc:docMk/>
            <pc:sldMk cId="2835800697" sldId="2147482201"/>
            <ac:spMk id="9" creationId="{820250DE-875B-5156-5030-66DE7FB66460}"/>
          </ac:spMkLst>
        </pc:spChg>
        <pc:spChg chg="mod ord">
          <ac:chgData name="Molly Pine" userId="de3268a6-3d14-4285-9cac-7e8b33c295b4" providerId="ADAL" clId="{9ECEAFE8-701F-4042-AD87-70479EC3D6FB}" dt="2025-06-18T17:53:22.136" v="10916" actId="1076"/>
          <ac:spMkLst>
            <pc:docMk/>
            <pc:sldMk cId="2835800697" sldId="2147482201"/>
            <ac:spMk id="10" creationId="{B2AB87C0-58D5-4151-D1C4-99E89E82F6B7}"/>
          </ac:spMkLst>
        </pc:spChg>
        <pc:spChg chg="mod ord">
          <ac:chgData name="Molly Pine" userId="de3268a6-3d14-4285-9cac-7e8b33c295b4" providerId="ADAL" clId="{9ECEAFE8-701F-4042-AD87-70479EC3D6FB}" dt="2025-06-18T17:53:06.665" v="10913" actId="166"/>
          <ac:spMkLst>
            <pc:docMk/>
            <pc:sldMk cId="2835800697" sldId="2147482201"/>
            <ac:spMk id="11" creationId="{D126F778-F076-154E-85DC-EE83E85EE111}"/>
          </ac:spMkLst>
        </pc:spChg>
        <pc:spChg chg="mod ord">
          <ac:chgData name="Molly Pine" userId="de3268a6-3d14-4285-9cac-7e8b33c295b4" providerId="ADAL" clId="{9ECEAFE8-701F-4042-AD87-70479EC3D6FB}" dt="2025-06-18T17:52:53.981" v="10909" actId="14100"/>
          <ac:spMkLst>
            <pc:docMk/>
            <pc:sldMk cId="2835800697" sldId="2147482201"/>
            <ac:spMk id="12" creationId="{73DD9691-CBEB-401D-15B9-BAD5FE166FDB}"/>
          </ac:spMkLst>
        </pc:spChg>
        <pc:spChg chg="mod ord">
          <ac:chgData name="Molly Pine" userId="de3268a6-3d14-4285-9cac-7e8b33c295b4" providerId="ADAL" clId="{9ECEAFE8-701F-4042-AD87-70479EC3D6FB}" dt="2025-06-18T17:59:45.680" v="10932" actId="1076"/>
          <ac:spMkLst>
            <pc:docMk/>
            <pc:sldMk cId="2835800697" sldId="2147482201"/>
            <ac:spMk id="13" creationId="{AFAC4788-57EA-FFA9-7A6D-D73D44E3A5CC}"/>
          </ac:spMkLst>
        </pc:spChg>
        <pc:spChg chg="mod ord">
          <ac:chgData name="Molly Pine" userId="de3268a6-3d14-4285-9cac-7e8b33c295b4" providerId="ADAL" clId="{9ECEAFE8-701F-4042-AD87-70479EC3D6FB}" dt="2025-06-18T17:59:31.482" v="10928" actId="14100"/>
          <ac:spMkLst>
            <pc:docMk/>
            <pc:sldMk cId="2835800697" sldId="2147482201"/>
            <ac:spMk id="15" creationId="{4A2FC77D-ACDE-B549-43F8-4439BB2A49FC}"/>
          </ac:spMkLst>
        </pc:spChg>
        <pc:spChg chg="add mod">
          <ac:chgData name="Molly Pine" userId="de3268a6-3d14-4285-9cac-7e8b33c295b4" providerId="ADAL" clId="{9ECEAFE8-701F-4042-AD87-70479EC3D6FB}" dt="2025-06-18T18:21:53.866" v="10951" actId="1076"/>
          <ac:spMkLst>
            <pc:docMk/>
            <pc:sldMk cId="2835800697" sldId="2147482201"/>
            <ac:spMk id="16" creationId="{1841004C-AAD3-3BBE-B621-CAF8E9D754B9}"/>
          </ac:spMkLst>
        </pc:spChg>
        <pc:spChg chg="add mod">
          <ac:chgData name="Molly Pine" userId="de3268a6-3d14-4285-9cac-7e8b33c295b4" providerId="ADAL" clId="{9ECEAFE8-701F-4042-AD87-70479EC3D6FB}" dt="2025-06-18T18:24:53.278" v="11078" actId="14100"/>
          <ac:spMkLst>
            <pc:docMk/>
            <pc:sldMk cId="2835800697" sldId="2147482201"/>
            <ac:spMk id="25" creationId="{29E9CE96-6BC2-02CC-A2F6-4A52C12F391D}"/>
          </ac:spMkLst>
        </pc:spChg>
        <pc:spChg chg="add mod">
          <ac:chgData name="Molly Pine" userId="de3268a6-3d14-4285-9cac-7e8b33c295b4" providerId="ADAL" clId="{9ECEAFE8-701F-4042-AD87-70479EC3D6FB}" dt="2025-06-18T18:25:03.070" v="11082" actId="20577"/>
          <ac:spMkLst>
            <pc:docMk/>
            <pc:sldMk cId="2835800697" sldId="2147482201"/>
            <ac:spMk id="26" creationId="{F6622F0E-4A03-8F41-1EA3-281446CEA532}"/>
          </ac:spMkLst>
        </pc:spChg>
        <pc:picChg chg="add mod">
          <ac:chgData name="Molly Pine" userId="de3268a6-3d14-4285-9cac-7e8b33c295b4" providerId="ADAL" clId="{9ECEAFE8-701F-4042-AD87-70479EC3D6FB}" dt="2025-06-18T16:51:37.092" v="10896" actId="208"/>
          <ac:picMkLst>
            <pc:docMk/>
            <pc:sldMk cId="2835800697" sldId="2147482201"/>
            <ac:picMk id="4" creationId="{FC81950C-CDEE-59AB-ED75-C4E8F224E368}"/>
          </ac:picMkLst>
        </pc:picChg>
        <pc:picChg chg="add mod">
          <ac:chgData name="Molly Pine" userId="de3268a6-3d14-4285-9cac-7e8b33c295b4" providerId="ADAL" clId="{9ECEAFE8-701F-4042-AD87-70479EC3D6FB}" dt="2025-06-18T16:51:41.772" v="10898" actId="1076"/>
          <ac:picMkLst>
            <pc:docMk/>
            <pc:sldMk cId="2835800697" sldId="2147482201"/>
            <ac:picMk id="18" creationId="{0FD0CCCC-47EC-D6A1-D755-A613596D877C}"/>
          </ac:picMkLst>
        </pc:picChg>
        <pc:picChg chg="add mod modCrop">
          <ac:chgData name="Molly Pine" userId="de3268a6-3d14-4285-9cac-7e8b33c295b4" providerId="ADAL" clId="{9ECEAFE8-701F-4042-AD87-70479EC3D6FB}" dt="2025-06-18T18:20:56.094" v="10936" actId="732"/>
          <ac:picMkLst>
            <pc:docMk/>
            <pc:sldMk cId="2835800697" sldId="2147482201"/>
            <ac:picMk id="20" creationId="{7A516EC8-6918-E6D3-E48B-FDF2D5CD7778}"/>
          </ac:picMkLst>
        </pc:picChg>
        <pc:picChg chg="add mod modCrop">
          <ac:chgData name="Molly Pine" userId="de3268a6-3d14-4285-9cac-7e8b33c295b4" providerId="ADAL" clId="{9ECEAFE8-701F-4042-AD87-70479EC3D6FB}" dt="2025-06-18T18:21:33.421" v="10947" actId="1076"/>
          <ac:picMkLst>
            <pc:docMk/>
            <pc:sldMk cId="2835800697" sldId="2147482201"/>
            <ac:picMk id="24" creationId="{515A780B-34BA-6019-0B13-56BB891B803F}"/>
          </ac:picMkLst>
        </pc:picChg>
      </pc:sldChg>
      <pc:sldChg chg="addSp delSp modSp add mod ord">
        <pc:chgData name="Molly Pine" userId="de3268a6-3d14-4285-9cac-7e8b33c295b4" providerId="ADAL" clId="{9ECEAFE8-701F-4042-AD87-70479EC3D6FB}" dt="2025-06-20T16:06:13.087" v="12425" actId="20577"/>
        <pc:sldMkLst>
          <pc:docMk/>
          <pc:sldMk cId="1143939182" sldId="2147482202"/>
        </pc:sldMkLst>
        <pc:spChg chg="mod">
          <ac:chgData name="Molly Pine" userId="de3268a6-3d14-4285-9cac-7e8b33c295b4" providerId="ADAL" clId="{9ECEAFE8-701F-4042-AD87-70479EC3D6FB}" dt="2025-06-17T16:37:11.827" v="4420" actId="20577"/>
          <ac:spMkLst>
            <pc:docMk/>
            <pc:sldMk cId="1143939182" sldId="2147482202"/>
            <ac:spMk id="2" creationId="{6E2A968A-1E6F-3041-0DDF-0FC33791A531}"/>
          </ac:spMkLst>
        </pc:spChg>
        <pc:spChg chg="mod">
          <ac:chgData name="Molly Pine" userId="de3268a6-3d14-4285-9cac-7e8b33c295b4" providerId="ADAL" clId="{9ECEAFE8-701F-4042-AD87-70479EC3D6FB}" dt="2025-06-17T19:47:31.488" v="7000" actId="20577"/>
          <ac:spMkLst>
            <pc:docMk/>
            <pc:sldMk cId="1143939182" sldId="2147482202"/>
            <ac:spMk id="3" creationId="{1F83720D-3837-CF67-C8F3-752C0CCD7B7C}"/>
          </ac:spMkLst>
        </pc:spChg>
        <pc:spChg chg="mod">
          <ac:chgData name="Molly Pine" userId="de3268a6-3d14-4285-9cac-7e8b33c295b4" providerId="ADAL" clId="{9ECEAFE8-701F-4042-AD87-70479EC3D6FB}" dt="2025-06-18T16:08:09.618" v="10389" actId="33524"/>
          <ac:spMkLst>
            <pc:docMk/>
            <pc:sldMk cId="1143939182" sldId="2147482202"/>
            <ac:spMk id="4" creationId="{0E331339-BC52-3C6B-022F-69B6CE32F36C}"/>
          </ac:spMkLst>
        </pc:spChg>
        <pc:spChg chg="mod ord">
          <ac:chgData name="Molly Pine" userId="de3268a6-3d14-4285-9cac-7e8b33c295b4" providerId="ADAL" clId="{9ECEAFE8-701F-4042-AD87-70479EC3D6FB}" dt="2025-06-18T18:59:03.783" v="11190" actId="14100"/>
          <ac:spMkLst>
            <pc:docMk/>
            <pc:sldMk cId="1143939182" sldId="2147482202"/>
            <ac:spMk id="7" creationId="{04E3D918-6814-E60B-48DD-C1BA4A302F29}"/>
          </ac:spMkLst>
        </pc:spChg>
        <pc:spChg chg="mod ord">
          <ac:chgData name="Molly Pine" userId="de3268a6-3d14-4285-9cac-7e8b33c295b4" providerId="ADAL" clId="{9ECEAFE8-701F-4042-AD87-70479EC3D6FB}" dt="2025-06-18T18:58:11.314" v="11174" actId="14100"/>
          <ac:spMkLst>
            <pc:docMk/>
            <pc:sldMk cId="1143939182" sldId="2147482202"/>
            <ac:spMk id="9" creationId="{8E66220C-BD7E-427F-1F2D-8D4634CE0871}"/>
          </ac:spMkLst>
        </pc:spChg>
        <pc:spChg chg="mod ord">
          <ac:chgData name="Molly Pine" userId="de3268a6-3d14-4285-9cac-7e8b33c295b4" providerId="ADAL" clId="{9ECEAFE8-701F-4042-AD87-70479EC3D6FB}" dt="2025-06-20T16:05:14.098" v="12402" actId="1076"/>
          <ac:spMkLst>
            <pc:docMk/>
            <pc:sldMk cId="1143939182" sldId="2147482202"/>
            <ac:spMk id="10" creationId="{15D821AE-5F59-E0DC-0034-5AE20DF37F79}"/>
          </ac:spMkLst>
        </pc:spChg>
        <pc:spChg chg="mod ord">
          <ac:chgData name="Molly Pine" userId="de3268a6-3d14-4285-9cac-7e8b33c295b4" providerId="ADAL" clId="{9ECEAFE8-701F-4042-AD87-70479EC3D6FB}" dt="2025-06-20T16:05:18.043" v="12403" actId="14100"/>
          <ac:spMkLst>
            <pc:docMk/>
            <pc:sldMk cId="1143939182" sldId="2147482202"/>
            <ac:spMk id="11" creationId="{955B820B-8BA2-5B78-BADD-6D0530C72D9E}"/>
          </ac:spMkLst>
        </pc:spChg>
        <pc:spChg chg="mod ord">
          <ac:chgData name="Molly Pine" userId="de3268a6-3d14-4285-9cac-7e8b33c295b4" providerId="ADAL" clId="{9ECEAFE8-701F-4042-AD87-70479EC3D6FB}" dt="2025-06-20T16:03:26.518" v="12376" actId="20577"/>
          <ac:spMkLst>
            <pc:docMk/>
            <pc:sldMk cId="1143939182" sldId="2147482202"/>
            <ac:spMk id="12" creationId="{E04A7299-94DB-1138-8601-4F8E7ED7AE65}"/>
          </ac:spMkLst>
        </pc:spChg>
        <pc:spChg chg="mod ord">
          <ac:chgData name="Molly Pine" userId="de3268a6-3d14-4285-9cac-7e8b33c295b4" providerId="ADAL" clId="{9ECEAFE8-701F-4042-AD87-70479EC3D6FB}" dt="2025-06-18T18:55:39.837" v="11155" actId="14100"/>
          <ac:spMkLst>
            <pc:docMk/>
            <pc:sldMk cId="1143939182" sldId="2147482202"/>
            <ac:spMk id="15" creationId="{7AEF66A7-029C-F4D9-4317-76364B2ADADF}"/>
          </ac:spMkLst>
        </pc:spChg>
        <pc:spChg chg="add mod">
          <ac:chgData name="Molly Pine" userId="de3268a6-3d14-4285-9cac-7e8b33c295b4" providerId="ADAL" clId="{9ECEAFE8-701F-4042-AD87-70479EC3D6FB}" dt="2025-06-20T16:06:03.307" v="12420" actId="14100"/>
          <ac:spMkLst>
            <pc:docMk/>
            <pc:sldMk cId="1143939182" sldId="2147482202"/>
            <ac:spMk id="17" creationId="{3701B155-B739-1C0E-3B6D-722AAB839E80}"/>
          </ac:spMkLst>
        </pc:spChg>
        <pc:spChg chg="add mod">
          <ac:chgData name="Molly Pine" userId="de3268a6-3d14-4285-9cac-7e8b33c295b4" providerId="ADAL" clId="{9ECEAFE8-701F-4042-AD87-70479EC3D6FB}" dt="2025-06-20T16:06:13.087" v="12425" actId="20577"/>
          <ac:spMkLst>
            <pc:docMk/>
            <pc:sldMk cId="1143939182" sldId="2147482202"/>
            <ac:spMk id="19" creationId="{D3C33718-81DB-3071-E991-AB76A7041A9D}"/>
          </ac:spMkLst>
        </pc:spChg>
        <pc:picChg chg="add mod">
          <ac:chgData name="Molly Pine" userId="de3268a6-3d14-4285-9cac-7e8b33c295b4" providerId="ADAL" clId="{9ECEAFE8-701F-4042-AD87-70479EC3D6FB}" dt="2025-06-20T16:05:45.331" v="12414" actId="208"/>
          <ac:picMkLst>
            <pc:docMk/>
            <pc:sldMk cId="1143939182" sldId="2147482202"/>
            <ac:picMk id="6" creationId="{7FDE487F-B49A-950C-731D-4BC571431FDE}"/>
          </ac:picMkLst>
        </pc:picChg>
        <pc:picChg chg="add mod">
          <ac:chgData name="Molly Pine" userId="de3268a6-3d14-4285-9cac-7e8b33c295b4" providerId="ADAL" clId="{9ECEAFE8-701F-4042-AD87-70479EC3D6FB}" dt="2025-06-20T16:04:43.544" v="12391" actId="1076"/>
          <ac:picMkLst>
            <pc:docMk/>
            <pc:sldMk cId="1143939182" sldId="2147482202"/>
            <ac:picMk id="16" creationId="{4AEC954D-C074-5D95-8937-6BD2A474B3A7}"/>
          </ac:picMkLst>
        </pc:picChg>
        <pc:picChg chg="add mod">
          <ac:chgData name="Molly Pine" userId="de3268a6-3d14-4285-9cac-7e8b33c295b4" providerId="ADAL" clId="{9ECEAFE8-701F-4042-AD87-70479EC3D6FB}" dt="2025-06-18T18:57:07.621" v="11169" actId="1076"/>
          <ac:picMkLst>
            <pc:docMk/>
            <pc:sldMk cId="1143939182" sldId="2147482202"/>
            <ac:picMk id="18" creationId="{A1C785A7-9E66-B90D-F3C5-4AB1808B62B8}"/>
          </ac:picMkLst>
        </pc:picChg>
        <pc:picChg chg="add mod">
          <ac:chgData name="Molly Pine" userId="de3268a6-3d14-4285-9cac-7e8b33c295b4" providerId="ADAL" clId="{9ECEAFE8-701F-4042-AD87-70479EC3D6FB}" dt="2025-06-18T18:58:53.802" v="11187" actId="208"/>
          <ac:picMkLst>
            <pc:docMk/>
            <pc:sldMk cId="1143939182" sldId="2147482202"/>
            <ac:picMk id="20" creationId="{9D7FEFBC-79DF-B632-3B2B-2B02FEAED06E}"/>
          </ac:picMkLst>
        </pc:picChg>
      </pc:sldChg>
      <pc:sldChg chg="addSp delSp modSp add mod ord">
        <pc:chgData name="Molly Pine" userId="de3268a6-3d14-4285-9cac-7e8b33c295b4" providerId="ADAL" clId="{9ECEAFE8-701F-4042-AD87-70479EC3D6FB}" dt="2025-06-20T16:09:30.815" v="12757" actId="20577"/>
        <pc:sldMkLst>
          <pc:docMk/>
          <pc:sldMk cId="1240701868" sldId="2147483638"/>
        </pc:sldMkLst>
        <pc:spChg chg="mod">
          <ac:chgData name="Molly Pine" userId="de3268a6-3d14-4285-9cac-7e8b33c295b4" providerId="ADAL" clId="{9ECEAFE8-701F-4042-AD87-70479EC3D6FB}" dt="2025-06-12T18:59:26.912" v="469" actId="20577"/>
          <ac:spMkLst>
            <pc:docMk/>
            <pc:sldMk cId="1240701868" sldId="2147483638"/>
            <ac:spMk id="7" creationId="{8C0B7132-9FAA-F0B3-E9CB-4281644E0DA1}"/>
          </ac:spMkLst>
        </pc:spChg>
        <pc:spChg chg="mod">
          <ac:chgData name="Molly Pine" userId="de3268a6-3d14-4285-9cac-7e8b33c295b4" providerId="ADAL" clId="{9ECEAFE8-701F-4042-AD87-70479EC3D6FB}" dt="2025-06-12T18:59:52.863" v="517" actId="20577"/>
          <ac:spMkLst>
            <pc:docMk/>
            <pc:sldMk cId="1240701868" sldId="2147483638"/>
            <ac:spMk id="11" creationId="{BD7B7162-54AE-40F9-4F2D-1037903936C1}"/>
          </ac:spMkLst>
        </pc:spChg>
        <pc:spChg chg="mod">
          <ac:chgData name="Molly Pine" userId="de3268a6-3d14-4285-9cac-7e8b33c295b4" providerId="ADAL" clId="{9ECEAFE8-701F-4042-AD87-70479EC3D6FB}" dt="2025-06-12T19:00:06.304" v="572" actId="20577"/>
          <ac:spMkLst>
            <pc:docMk/>
            <pc:sldMk cId="1240701868" sldId="2147483638"/>
            <ac:spMk id="15" creationId="{59053737-179D-DB0C-5929-0422050CC954}"/>
          </ac:spMkLst>
        </pc:spChg>
        <pc:spChg chg="mod">
          <ac:chgData name="Molly Pine" userId="de3268a6-3d14-4285-9cac-7e8b33c295b4" providerId="ADAL" clId="{9ECEAFE8-701F-4042-AD87-70479EC3D6FB}" dt="2025-06-17T17:55:48.044" v="5340"/>
          <ac:spMkLst>
            <pc:docMk/>
            <pc:sldMk cId="1240701868" sldId="2147483638"/>
            <ac:spMk id="17" creationId="{B1EF5E66-A496-6C20-AC6A-BBD97F3EE26E}"/>
          </ac:spMkLst>
        </pc:spChg>
        <pc:spChg chg="mod">
          <ac:chgData name="Molly Pine" userId="de3268a6-3d14-4285-9cac-7e8b33c295b4" providerId="ADAL" clId="{9ECEAFE8-701F-4042-AD87-70479EC3D6FB}" dt="2025-06-17T17:57:05.889" v="5397" actId="20577"/>
          <ac:spMkLst>
            <pc:docMk/>
            <pc:sldMk cId="1240701868" sldId="2147483638"/>
            <ac:spMk id="18" creationId="{95C8FAA6-DF97-43BD-A5C9-80B3F8019DA6}"/>
          </ac:spMkLst>
        </pc:spChg>
        <pc:spChg chg="mod">
          <ac:chgData name="Molly Pine" userId="de3268a6-3d14-4285-9cac-7e8b33c295b4" providerId="ADAL" clId="{9ECEAFE8-701F-4042-AD87-70479EC3D6FB}" dt="2025-06-17T17:56:24.830" v="5343"/>
          <ac:spMkLst>
            <pc:docMk/>
            <pc:sldMk cId="1240701868" sldId="2147483638"/>
            <ac:spMk id="21" creationId="{4977C90A-DD3D-359C-0E6B-0E9915B09B21}"/>
          </ac:spMkLst>
        </pc:spChg>
        <pc:spChg chg="mod">
          <ac:chgData name="Molly Pine" userId="de3268a6-3d14-4285-9cac-7e8b33c295b4" providerId="ADAL" clId="{9ECEAFE8-701F-4042-AD87-70479EC3D6FB}" dt="2025-06-17T20:16:21.073" v="8886" actId="20577"/>
          <ac:spMkLst>
            <pc:docMk/>
            <pc:sldMk cId="1240701868" sldId="2147483638"/>
            <ac:spMk id="22" creationId="{2D93F323-D896-2D06-5F68-CD4505118D57}"/>
          </ac:spMkLst>
        </pc:spChg>
        <pc:spChg chg="mod">
          <ac:chgData name="Molly Pine" userId="de3268a6-3d14-4285-9cac-7e8b33c295b4" providerId="ADAL" clId="{9ECEAFE8-701F-4042-AD87-70479EC3D6FB}" dt="2025-06-20T16:09:11.421" v="12723"/>
          <ac:spMkLst>
            <pc:docMk/>
            <pc:sldMk cId="1240701868" sldId="2147483638"/>
            <ac:spMk id="24" creationId="{70FB3969-950A-7420-21D6-C2094C5D233B}"/>
          </ac:spMkLst>
        </pc:spChg>
        <pc:spChg chg="mod">
          <ac:chgData name="Molly Pine" userId="de3268a6-3d14-4285-9cac-7e8b33c295b4" providerId="ADAL" clId="{9ECEAFE8-701F-4042-AD87-70479EC3D6FB}" dt="2025-06-20T16:09:30.815" v="12757" actId="20577"/>
          <ac:spMkLst>
            <pc:docMk/>
            <pc:sldMk cId="1240701868" sldId="2147483638"/>
            <ac:spMk id="25" creationId="{E7A66FE9-3D9B-07D6-6DF5-D6908E49ECA3}"/>
          </ac:spMkLst>
        </pc:spChg>
        <pc:grpChg chg="add mod">
          <ac:chgData name="Molly Pine" userId="de3268a6-3d14-4285-9cac-7e8b33c295b4" providerId="ADAL" clId="{9ECEAFE8-701F-4042-AD87-70479EC3D6FB}" dt="2025-06-20T16:09:14.308" v="12724" actId="1076"/>
          <ac:grpSpMkLst>
            <pc:docMk/>
            <pc:sldMk cId="1240701868" sldId="2147483638"/>
            <ac:grpSpMk id="3" creationId="{A8C39A10-4863-5DA1-0982-E0BEC78FC4C5}"/>
          </ac:grpSpMkLst>
        </pc:grpChg>
        <pc:grpChg chg="add mod">
          <ac:chgData name="Molly Pine" userId="de3268a6-3d14-4285-9cac-7e8b33c295b4" providerId="ADAL" clId="{9ECEAFE8-701F-4042-AD87-70479EC3D6FB}" dt="2025-06-18T13:27:17.554" v="9192" actId="408"/>
          <ac:grpSpMkLst>
            <pc:docMk/>
            <pc:sldMk cId="1240701868" sldId="2147483638"/>
            <ac:grpSpMk id="4" creationId="{900F821A-834D-66D1-47F2-7DAD6C348691}"/>
          </ac:grpSpMkLst>
        </pc:grpChg>
        <pc:grpChg chg="mod">
          <ac:chgData name="Molly Pine" userId="de3268a6-3d14-4285-9cac-7e8b33c295b4" providerId="ADAL" clId="{9ECEAFE8-701F-4042-AD87-70479EC3D6FB}" dt="2025-06-18T13:27:17.554" v="9192" actId="408"/>
          <ac:grpSpMkLst>
            <pc:docMk/>
            <pc:sldMk cId="1240701868" sldId="2147483638"/>
            <ac:grpSpMk id="5" creationId="{6E82C1C8-9A50-90A4-BC37-47777F256290}"/>
          </ac:grpSpMkLst>
        </pc:grpChg>
        <pc:grpChg chg="mod">
          <ac:chgData name="Molly Pine" userId="de3268a6-3d14-4285-9cac-7e8b33c295b4" providerId="ADAL" clId="{9ECEAFE8-701F-4042-AD87-70479EC3D6FB}" dt="2025-06-18T13:27:17.554" v="9192" actId="408"/>
          <ac:grpSpMkLst>
            <pc:docMk/>
            <pc:sldMk cId="1240701868" sldId="2147483638"/>
            <ac:grpSpMk id="9" creationId="{D340AB0D-0D91-F98E-2A70-17792398D18C}"/>
          </ac:grpSpMkLst>
        </pc:grpChg>
        <pc:grpChg chg="mod">
          <ac:chgData name="Molly Pine" userId="de3268a6-3d14-4285-9cac-7e8b33c295b4" providerId="ADAL" clId="{9ECEAFE8-701F-4042-AD87-70479EC3D6FB}" dt="2025-06-18T13:27:27.414" v="9194" actId="1076"/>
          <ac:grpSpMkLst>
            <pc:docMk/>
            <pc:sldMk cId="1240701868" sldId="2147483638"/>
            <ac:grpSpMk id="13" creationId="{ECA92CE2-CDB8-CFEC-95C5-531E9C7FB70C}"/>
          </ac:grpSpMkLst>
        </pc:grpChg>
        <pc:grpChg chg="add mod">
          <ac:chgData name="Molly Pine" userId="de3268a6-3d14-4285-9cac-7e8b33c295b4" providerId="ADAL" clId="{9ECEAFE8-701F-4042-AD87-70479EC3D6FB}" dt="2025-06-18T13:27:22.411" v="9193" actId="1076"/>
          <ac:grpSpMkLst>
            <pc:docMk/>
            <pc:sldMk cId="1240701868" sldId="2147483638"/>
            <ac:grpSpMk id="20" creationId="{BD203904-576A-6EF4-E227-7A937DB6F35C}"/>
          </ac:grpSpMkLst>
        </pc:grpChg>
        <pc:grpChg chg="mod">
          <ac:chgData name="Molly Pine" userId="de3268a6-3d14-4285-9cac-7e8b33c295b4" providerId="ADAL" clId="{9ECEAFE8-701F-4042-AD87-70479EC3D6FB}" dt="2025-06-18T13:26:52.391" v="9188" actId="12788"/>
          <ac:grpSpMkLst>
            <pc:docMk/>
            <pc:sldMk cId="1240701868" sldId="2147483638"/>
            <ac:grpSpMk id="29" creationId="{248E6A2B-0E46-E96B-C338-1489ED2C7AD5}"/>
          </ac:grpSpMkLst>
        </pc:grpChg>
        <pc:picChg chg="mod">
          <ac:chgData name="Molly Pine" userId="de3268a6-3d14-4285-9cac-7e8b33c295b4" providerId="ADAL" clId="{9ECEAFE8-701F-4042-AD87-70479EC3D6FB}" dt="2025-06-17T17:55:48.044" v="5340"/>
          <ac:picMkLst>
            <pc:docMk/>
            <pc:sldMk cId="1240701868" sldId="2147483638"/>
            <ac:picMk id="19" creationId="{46940072-8073-53F7-73DD-B66D23943851}"/>
          </ac:picMkLst>
        </pc:picChg>
        <pc:picChg chg="mod">
          <ac:chgData name="Molly Pine" userId="de3268a6-3d14-4285-9cac-7e8b33c295b4" providerId="ADAL" clId="{9ECEAFE8-701F-4042-AD87-70479EC3D6FB}" dt="2025-06-17T17:56:24.830" v="5343"/>
          <ac:picMkLst>
            <pc:docMk/>
            <pc:sldMk cId="1240701868" sldId="2147483638"/>
            <ac:picMk id="23" creationId="{D45CC81C-846B-262A-2D8A-2CCBBC8ACC15}"/>
          </ac:picMkLst>
        </pc:picChg>
        <pc:picChg chg="mod">
          <ac:chgData name="Molly Pine" userId="de3268a6-3d14-4285-9cac-7e8b33c295b4" providerId="ADAL" clId="{9ECEAFE8-701F-4042-AD87-70479EC3D6FB}" dt="2025-06-20T16:09:11.421" v="12723"/>
          <ac:picMkLst>
            <pc:docMk/>
            <pc:sldMk cId="1240701868" sldId="2147483638"/>
            <ac:picMk id="26" creationId="{E3C8711A-123A-772B-C362-FCBFF6F6480D}"/>
          </ac:picMkLst>
        </pc:picChg>
      </pc:sldChg>
      <pc:sldChg chg="addSp delSp modSp new del mod">
        <pc:chgData name="Molly Pine" userId="de3268a6-3d14-4285-9cac-7e8b33c295b4" providerId="ADAL" clId="{9ECEAFE8-701F-4042-AD87-70479EC3D6FB}" dt="2025-06-17T14:53:49.787" v="2320" actId="2696"/>
        <pc:sldMkLst>
          <pc:docMk/>
          <pc:sldMk cId="1469724897" sldId="2147483639"/>
        </pc:sldMkLst>
      </pc:sldChg>
      <pc:sldChg chg="new del">
        <pc:chgData name="Molly Pine" userId="de3268a6-3d14-4285-9cac-7e8b33c295b4" providerId="ADAL" clId="{9ECEAFE8-701F-4042-AD87-70479EC3D6FB}" dt="2025-06-17T20:27:08.317" v="9012" actId="2696"/>
        <pc:sldMkLst>
          <pc:docMk/>
          <pc:sldMk cId="2486475835" sldId="2147483639"/>
        </pc:sldMkLst>
      </pc:sldChg>
      <pc:sldChg chg="new del">
        <pc:chgData name="Molly Pine" userId="de3268a6-3d14-4285-9cac-7e8b33c295b4" providerId="ADAL" clId="{9ECEAFE8-701F-4042-AD87-70479EC3D6FB}" dt="2025-06-17T20:26:51.752" v="9007" actId="2696"/>
        <pc:sldMkLst>
          <pc:docMk/>
          <pc:sldMk cId="2857095141" sldId="2147483639"/>
        </pc:sldMkLst>
      </pc:sldChg>
      <pc:sldChg chg="addSp delSp modSp add mod ord modNotesTx">
        <pc:chgData name="Molly Pine" userId="de3268a6-3d14-4285-9cac-7e8b33c295b4" providerId="ADAL" clId="{9ECEAFE8-701F-4042-AD87-70479EC3D6FB}" dt="2025-06-18T19:51:17.886" v="11599" actId="255"/>
        <pc:sldMkLst>
          <pc:docMk/>
          <pc:sldMk cId="1564827549" sldId="2147483640"/>
        </pc:sldMkLst>
        <pc:spChg chg="mod">
          <ac:chgData name="Molly Pine" userId="de3268a6-3d14-4285-9cac-7e8b33c295b4" providerId="ADAL" clId="{9ECEAFE8-701F-4042-AD87-70479EC3D6FB}" dt="2025-06-17T20:28:13.117" v="9180" actId="1076"/>
          <ac:spMkLst>
            <pc:docMk/>
            <pc:sldMk cId="1564827549" sldId="2147483640"/>
            <ac:spMk id="2" creationId="{DA4E77E7-3DC8-87F9-BBF5-013AF7AA64D3}"/>
          </ac:spMkLst>
        </pc:spChg>
        <pc:spChg chg="mod">
          <ac:chgData name="Molly Pine" userId="de3268a6-3d14-4285-9cac-7e8b33c295b4" providerId="ADAL" clId="{9ECEAFE8-701F-4042-AD87-70479EC3D6FB}" dt="2025-06-17T20:28:28.359" v="9186" actId="1076"/>
          <ac:spMkLst>
            <pc:docMk/>
            <pc:sldMk cId="1564827549" sldId="2147483640"/>
            <ac:spMk id="3" creationId="{C956E778-A659-E74B-AD8B-9088542B4557}"/>
          </ac:spMkLst>
        </pc:spChg>
        <pc:spChg chg="mod">
          <ac:chgData name="Molly Pine" userId="de3268a6-3d14-4285-9cac-7e8b33c295b4" providerId="ADAL" clId="{9ECEAFE8-701F-4042-AD87-70479EC3D6FB}" dt="2025-06-18T19:49:39.095" v="11581"/>
          <ac:spMkLst>
            <pc:docMk/>
            <pc:sldMk cId="1564827549" sldId="2147483640"/>
            <ac:spMk id="4" creationId="{1AF38FF2-A915-AD7D-703B-D18BB4A73A57}"/>
          </ac:spMkLst>
        </pc:spChg>
        <pc:spChg chg="mod ord">
          <ac:chgData name="Molly Pine" userId="de3268a6-3d14-4285-9cac-7e8b33c295b4" providerId="ADAL" clId="{9ECEAFE8-701F-4042-AD87-70479EC3D6FB}" dt="2025-06-18T16:02:41.717" v="10326" actId="14100"/>
          <ac:spMkLst>
            <pc:docMk/>
            <pc:sldMk cId="1564827549" sldId="2147483640"/>
            <ac:spMk id="7" creationId="{88EEEC8C-5BDC-57F9-302F-976B8FFBC593}"/>
          </ac:spMkLst>
        </pc:spChg>
        <pc:spChg chg="mod ord">
          <ac:chgData name="Molly Pine" userId="de3268a6-3d14-4285-9cac-7e8b33c295b4" providerId="ADAL" clId="{9ECEAFE8-701F-4042-AD87-70479EC3D6FB}" dt="2025-06-18T16:05:12.947" v="10345" actId="14100"/>
          <ac:spMkLst>
            <pc:docMk/>
            <pc:sldMk cId="1564827549" sldId="2147483640"/>
            <ac:spMk id="8" creationId="{1D529E2E-E870-AB4D-E6A4-2395C8BE70AC}"/>
          </ac:spMkLst>
        </pc:spChg>
        <pc:spChg chg="mod">
          <ac:chgData name="Molly Pine" userId="de3268a6-3d14-4285-9cac-7e8b33c295b4" providerId="ADAL" clId="{9ECEAFE8-701F-4042-AD87-70479EC3D6FB}" dt="2025-06-18T19:51:17.886" v="11599" actId="255"/>
          <ac:spMkLst>
            <pc:docMk/>
            <pc:sldMk cId="1564827549" sldId="2147483640"/>
            <ac:spMk id="9" creationId="{532B05CD-EF64-6A01-FF36-E528B0A09671}"/>
          </ac:spMkLst>
        </pc:spChg>
        <pc:spChg chg="mod">
          <ac:chgData name="Molly Pine" userId="de3268a6-3d14-4285-9cac-7e8b33c295b4" providerId="ADAL" clId="{9ECEAFE8-701F-4042-AD87-70479EC3D6FB}" dt="2025-06-18T15:58:42.912" v="10283" actId="1076"/>
          <ac:spMkLst>
            <pc:docMk/>
            <pc:sldMk cId="1564827549" sldId="2147483640"/>
            <ac:spMk id="10" creationId="{ADE21508-CF74-2F7D-7DB9-52B1854B7666}"/>
          </ac:spMkLst>
        </pc:spChg>
        <pc:spChg chg="mod ord">
          <ac:chgData name="Molly Pine" userId="de3268a6-3d14-4285-9cac-7e8b33c295b4" providerId="ADAL" clId="{9ECEAFE8-701F-4042-AD87-70479EC3D6FB}" dt="2025-06-18T16:01:30.608" v="10311" actId="1076"/>
          <ac:spMkLst>
            <pc:docMk/>
            <pc:sldMk cId="1564827549" sldId="2147483640"/>
            <ac:spMk id="11" creationId="{A619FC13-BF92-6BD2-FF58-CB9664D6428D}"/>
          </ac:spMkLst>
        </pc:spChg>
        <pc:spChg chg="mod ord">
          <ac:chgData name="Molly Pine" userId="de3268a6-3d14-4285-9cac-7e8b33c295b4" providerId="ADAL" clId="{9ECEAFE8-701F-4042-AD87-70479EC3D6FB}" dt="2025-06-18T16:02:25.237" v="10319" actId="1076"/>
          <ac:spMkLst>
            <pc:docMk/>
            <pc:sldMk cId="1564827549" sldId="2147483640"/>
            <ac:spMk id="12" creationId="{D12C70AB-CAD1-74CE-E162-335FA01D2EC5}"/>
          </ac:spMkLst>
        </pc:spChg>
        <pc:spChg chg="mod ord">
          <ac:chgData name="Molly Pine" userId="de3268a6-3d14-4285-9cac-7e8b33c295b4" providerId="ADAL" clId="{9ECEAFE8-701F-4042-AD87-70479EC3D6FB}" dt="2025-06-18T16:02:59.672" v="10330" actId="1076"/>
          <ac:spMkLst>
            <pc:docMk/>
            <pc:sldMk cId="1564827549" sldId="2147483640"/>
            <ac:spMk id="13" creationId="{CC334DF7-93ED-1B38-D2DF-F37E315BA680}"/>
          </ac:spMkLst>
        </pc:spChg>
        <pc:spChg chg="mod ord">
          <ac:chgData name="Molly Pine" userId="de3268a6-3d14-4285-9cac-7e8b33c295b4" providerId="ADAL" clId="{9ECEAFE8-701F-4042-AD87-70479EC3D6FB}" dt="2025-06-18T16:05:15.918" v="10346" actId="1076"/>
          <ac:spMkLst>
            <pc:docMk/>
            <pc:sldMk cId="1564827549" sldId="2147483640"/>
            <ac:spMk id="14" creationId="{A6FE530F-EED1-BE24-58B3-C22F9A40BEFA}"/>
          </ac:spMkLst>
        </pc:spChg>
        <pc:spChg chg="mod ord">
          <ac:chgData name="Molly Pine" userId="de3268a6-3d14-4285-9cac-7e8b33c295b4" providerId="ADAL" clId="{9ECEAFE8-701F-4042-AD87-70479EC3D6FB}" dt="2025-06-18T16:02:11.782" v="10314" actId="14100"/>
          <ac:spMkLst>
            <pc:docMk/>
            <pc:sldMk cId="1564827549" sldId="2147483640"/>
            <ac:spMk id="15" creationId="{0580BB43-2E27-B815-D733-D86667401D62}"/>
          </ac:spMkLst>
        </pc:spChg>
        <pc:spChg chg="add mod">
          <ac:chgData name="Molly Pine" userId="de3268a6-3d14-4285-9cac-7e8b33c295b4" providerId="ADAL" clId="{9ECEAFE8-701F-4042-AD87-70479EC3D6FB}" dt="2025-06-18T16:02:16.268" v="10316" actId="1076"/>
          <ac:spMkLst>
            <pc:docMk/>
            <pc:sldMk cId="1564827549" sldId="2147483640"/>
            <ac:spMk id="20" creationId="{4AE06372-C827-D3FE-1ABB-DF883448F794}"/>
          </ac:spMkLst>
        </pc:spChg>
        <pc:picChg chg="add mod">
          <ac:chgData name="Molly Pine" userId="de3268a6-3d14-4285-9cac-7e8b33c295b4" providerId="ADAL" clId="{9ECEAFE8-701F-4042-AD87-70479EC3D6FB}" dt="2025-06-18T16:00:38.390" v="10298" actId="208"/>
          <ac:picMkLst>
            <pc:docMk/>
            <pc:sldMk cId="1564827549" sldId="2147483640"/>
            <ac:picMk id="17" creationId="{9E194A58-0D0C-0C5E-8006-0F2A824B5A0F}"/>
          </ac:picMkLst>
        </pc:picChg>
        <pc:picChg chg="add mod">
          <ac:chgData name="Molly Pine" userId="de3268a6-3d14-4285-9cac-7e8b33c295b4" providerId="ADAL" clId="{9ECEAFE8-701F-4042-AD87-70479EC3D6FB}" dt="2025-06-18T16:04:45.355" v="10340" actId="208"/>
          <ac:picMkLst>
            <pc:docMk/>
            <pc:sldMk cId="1564827549" sldId="2147483640"/>
            <ac:picMk id="24" creationId="{28501038-8ADC-4E86-86FC-0BEF6595E844}"/>
          </ac:picMkLst>
        </pc:picChg>
      </pc:sldChg>
      <pc:sldChg chg="addSp delSp modSp add mod">
        <pc:chgData name="Molly Pine" userId="de3268a6-3d14-4285-9cac-7e8b33c295b4" providerId="ADAL" clId="{9ECEAFE8-701F-4042-AD87-70479EC3D6FB}" dt="2025-06-18T16:37:32.085" v="10880" actId="20577"/>
        <pc:sldMkLst>
          <pc:docMk/>
          <pc:sldMk cId="1316182631" sldId="2147483641"/>
        </pc:sldMkLst>
        <pc:spChg chg="mod">
          <ac:chgData name="Molly Pine" userId="de3268a6-3d14-4285-9cac-7e8b33c295b4" providerId="ADAL" clId="{9ECEAFE8-701F-4042-AD87-70479EC3D6FB}" dt="2025-06-18T16:21:54.028" v="10601" actId="20577"/>
          <ac:spMkLst>
            <pc:docMk/>
            <pc:sldMk cId="1316182631" sldId="2147483641"/>
            <ac:spMk id="2" creationId="{F8799A18-AA5B-D037-F40B-08C3BB254729}"/>
          </ac:spMkLst>
        </pc:spChg>
        <pc:spChg chg="mod">
          <ac:chgData name="Molly Pine" userId="de3268a6-3d14-4285-9cac-7e8b33c295b4" providerId="ADAL" clId="{9ECEAFE8-701F-4042-AD87-70479EC3D6FB}" dt="2025-06-18T16:28:05.699" v="10792" actId="20577"/>
          <ac:spMkLst>
            <pc:docMk/>
            <pc:sldMk cId="1316182631" sldId="2147483641"/>
            <ac:spMk id="4" creationId="{AC63CABC-F417-3350-48E1-E4E0F979DDD3}"/>
          </ac:spMkLst>
        </pc:spChg>
        <pc:spChg chg="mod ord">
          <ac:chgData name="Molly Pine" userId="de3268a6-3d14-4285-9cac-7e8b33c295b4" providerId="ADAL" clId="{9ECEAFE8-701F-4042-AD87-70479EC3D6FB}" dt="2025-06-18T16:34:59.102" v="10839" actId="1076"/>
          <ac:spMkLst>
            <pc:docMk/>
            <pc:sldMk cId="1316182631" sldId="2147483641"/>
            <ac:spMk id="7" creationId="{B4D2FC8C-C661-B8CC-D87D-56125BF4C5C0}"/>
          </ac:spMkLst>
        </pc:spChg>
        <pc:spChg chg="mod ord">
          <ac:chgData name="Molly Pine" userId="de3268a6-3d14-4285-9cac-7e8b33c295b4" providerId="ADAL" clId="{9ECEAFE8-701F-4042-AD87-70479EC3D6FB}" dt="2025-06-18T16:35:48.437" v="10850" actId="14100"/>
          <ac:spMkLst>
            <pc:docMk/>
            <pc:sldMk cId="1316182631" sldId="2147483641"/>
            <ac:spMk id="8" creationId="{56A05EB0-13FE-27ED-4DEB-550D055B484C}"/>
          </ac:spMkLst>
        </pc:spChg>
        <pc:spChg chg="mod ord">
          <ac:chgData name="Molly Pine" userId="de3268a6-3d14-4285-9cac-7e8b33c295b4" providerId="ADAL" clId="{9ECEAFE8-701F-4042-AD87-70479EC3D6FB}" dt="2025-06-18T16:36:17.680" v="10859" actId="14100"/>
          <ac:spMkLst>
            <pc:docMk/>
            <pc:sldMk cId="1316182631" sldId="2147483641"/>
            <ac:spMk id="9" creationId="{A4EFF5FC-C03D-AFF7-7490-D6BED093BC00}"/>
          </ac:spMkLst>
        </pc:spChg>
        <pc:spChg chg="mod ord">
          <ac:chgData name="Molly Pine" userId="de3268a6-3d14-4285-9cac-7e8b33c295b4" providerId="ADAL" clId="{9ECEAFE8-701F-4042-AD87-70479EC3D6FB}" dt="2025-06-18T16:36:34.393" v="10866" actId="20577"/>
          <ac:spMkLst>
            <pc:docMk/>
            <pc:sldMk cId="1316182631" sldId="2147483641"/>
            <ac:spMk id="10" creationId="{0E75A78F-764A-9DE4-B623-5D66E4F1F269}"/>
          </ac:spMkLst>
        </pc:spChg>
        <pc:spChg chg="mod ord">
          <ac:chgData name="Molly Pine" userId="de3268a6-3d14-4285-9cac-7e8b33c295b4" providerId="ADAL" clId="{9ECEAFE8-701F-4042-AD87-70479EC3D6FB}" dt="2025-06-18T16:36:04.078" v="10855" actId="20577"/>
          <ac:spMkLst>
            <pc:docMk/>
            <pc:sldMk cId="1316182631" sldId="2147483641"/>
            <ac:spMk id="11" creationId="{7532B681-8452-E26B-8EB2-515E8FFC2090}"/>
          </ac:spMkLst>
        </pc:spChg>
        <pc:spChg chg="add del mod ord">
          <ac:chgData name="Molly Pine" userId="de3268a6-3d14-4285-9cac-7e8b33c295b4" providerId="ADAL" clId="{9ECEAFE8-701F-4042-AD87-70479EC3D6FB}" dt="2025-06-18T16:35:04.944" v="10841" actId="1076"/>
          <ac:spMkLst>
            <pc:docMk/>
            <pc:sldMk cId="1316182631" sldId="2147483641"/>
            <ac:spMk id="12" creationId="{3926E740-DB59-E610-ED9B-029A64BE9A34}"/>
          </ac:spMkLst>
        </pc:spChg>
        <pc:spChg chg="mod ord">
          <ac:chgData name="Molly Pine" userId="de3268a6-3d14-4285-9cac-7e8b33c295b4" providerId="ADAL" clId="{9ECEAFE8-701F-4042-AD87-70479EC3D6FB}" dt="2025-06-18T16:33:17.808" v="10832" actId="166"/>
          <ac:spMkLst>
            <pc:docMk/>
            <pc:sldMk cId="1316182631" sldId="2147483641"/>
            <ac:spMk id="14" creationId="{631F6C82-7416-8F1D-90D3-247980009603}"/>
          </ac:spMkLst>
        </pc:spChg>
        <pc:spChg chg="mod ord">
          <ac:chgData name="Molly Pine" userId="de3268a6-3d14-4285-9cac-7e8b33c295b4" providerId="ADAL" clId="{9ECEAFE8-701F-4042-AD87-70479EC3D6FB}" dt="2025-06-18T16:35:12.114" v="10843" actId="1076"/>
          <ac:spMkLst>
            <pc:docMk/>
            <pc:sldMk cId="1316182631" sldId="2147483641"/>
            <ac:spMk id="15" creationId="{C077A744-8252-7DE1-8A36-689F5392825C}"/>
          </ac:spMkLst>
        </pc:spChg>
        <pc:spChg chg="add mod">
          <ac:chgData name="Molly Pine" userId="de3268a6-3d14-4285-9cac-7e8b33c295b4" providerId="ADAL" clId="{9ECEAFE8-701F-4042-AD87-70479EC3D6FB}" dt="2025-06-18T16:37:17.171" v="10875" actId="14100"/>
          <ac:spMkLst>
            <pc:docMk/>
            <pc:sldMk cId="1316182631" sldId="2147483641"/>
            <ac:spMk id="26" creationId="{3D89CDF9-3E43-B6C5-1E0A-7B2824D56472}"/>
          </ac:spMkLst>
        </pc:spChg>
        <pc:spChg chg="add mod">
          <ac:chgData name="Molly Pine" userId="de3268a6-3d14-4285-9cac-7e8b33c295b4" providerId="ADAL" clId="{9ECEAFE8-701F-4042-AD87-70479EC3D6FB}" dt="2025-06-18T16:37:32.085" v="10880" actId="20577"/>
          <ac:spMkLst>
            <pc:docMk/>
            <pc:sldMk cId="1316182631" sldId="2147483641"/>
            <ac:spMk id="27" creationId="{57A6E95F-39C3-CF80-AD4B-F11555E7922E}"/>
          </ac:spMkLst>
        </pc:spChg>
        <pc:picChg chg="add mod">
          <ac:chgData name="Molly Pine" userId="de3268a6-3d14-4285-9cac-7e8b33c295b4" providerId="ADAL" clId="{9ECEAFE8-701F-4042-AD87-70479EC3D6FB}" dt="2025-06-18T16:34:56.927" v="10838" actId="1076"/>
          <ac:picMkLst>
            <pc:docMk/>
            <pc:sldMk cId="1316182631" sldId="2147483641"/>
            <ac:picMk id="6" creationId="{D567E1D9-16FC-F272-5EFC-91081B8760B4}"/>
          </ac:picMkLst>
        </pc:picChg>
        <pc:picChg chg="add mod">
          <ac:chgData name="Molly Pine" userId="de3268a6-3d14-4285-9cac-7e8b33c295b4" providerId="ADAL" clId="{9ECEAFE8-701F-4042-AD87-70479EC3D6FB}" dt="2025-06-18T16:35:09.317" v="10842" actId="1076"/>
          <ac:picMkLst>
            <pc:docMk/>
            <pc:sldMk cId="1316182631" sldId="2147483641"/>
            <ac:picMk id="18" creationId="{351002FA-7FD9-B4C5-F4ED-2D34327CA82C}"/>
          </ac:picMkLst>
        </pc:picChg>
        <pc:picChg chg="add mod">
          <ac:chgData name="Molly Pine" userId="de3268a6-3d14-4285-9cac-7e8b33c295b4" providerId="ADAL" clId="{9ECEAFE8-701F-4042-AD87-70479EC3D6FB}" dt="2025-06-18T16:35:28.922" v="10847" actId="208"/>
          <ac:picMkLst>
            <pc:docMk/>
            <pc:sldMk cId="1316182631" sldId="2147483641"/>
            <ac:picMk id="22" creationId="{294E3116-DD3E-31D4-1E51-E3C3EB192474}"/>
          </ac:picMkLst>
        </pc:picChg>
        <pc:picChg chg="add mod">
          <ac:chgData name="Molly Pine" userId="de3268a6-3d14-4285-9cac-7e8b33c295b4" providerId="ADAL" clId="{9ECEAFE8-701F-4042-AD87-70479EC3D6FB}" dt="2025-06-18T16:37:00.326" v="10872" actId="208"/>
          <ac:picMkLst>
            <pc:docMk/>
            <pc:sldMk cId="1316182631" sldId="2147483641"/>
            <ac:picMk id="25" creationId="{FA6B1623-BFCA-7989-8139-96E86C9383EE}"/>
          </ac:picMkLst>
        </pc:picChg>
      </pc:sldChg>
      <pc:sldChg chg="addSp delSp modSp add mod">
        <pc:chgData name="Molly Pine" userId="de3268a6-3d14-4285-9cac-7e8b33c295b4" providerId="ADAL" clId="{9ECEAFE8-701F-4042-AD87-70479EC3D6FB}" dt="2025-06-18T18:40:21.266" v="11142" actId="5793"/>
        <pc:sldMkLst>
          <pc:docMk/>
          <pc:sldMk cId="3479578135" sldId="2147483642"/>
        </pc:sldMkLst>
        <pc:spChg chg="mod">
          <ac:chgData name="Molly Pine" userId="de3268a6-3d14-4285-9cac-7e8b33c295b4" providerId="ADAL" clId="{9ECEAFE8-701F-4042-AD87-70479EC3D6FB}" dt="2025-06-18T18:22:06.693" v="10974" actId="20577"/>
          <ac:spMkLst>
            <pc:docMk/>
            <pc:sldMk cId="3479578135" sldId="2147483642"/>
            <ac:spMk id="2" creationId="{AD4E7D9C-C1B2-ACD3-86D7-F53B871A708F}"/>
          </ac:spMkLst>
        </pc:spChg>
        <pc:spChg chg="mod ord">
          <ac:chgData name="Molly Pine" userId="de3268a6-3d14-4285-9cac-7e8b33c295b4" providerId="ADAL" clId="{9ECEAFE8-701F-4042-AD87-70479EC3D6FB}" dt="2025-06-18T18:27:14.754" v="11111" actId="20577"/>
          <ac:spMkLst>
            <pc:docMk/>
            <pc:sldMk cId="3479578135" sldId="2147483642"/>
            <ac:spMk id="11" creationId="{28262CA7-2C1E-86C3-7214-C76ADA183142}"/>
          </ac:spMkLst>
        </pc:spChg>
        <pc:spChg chg="mod ord">
          <ac:chgData name="Molly Pine" userId="de3268a6-3d14-4285-9cac-7e8b33c295b4" providerId="ADAL" clId="{9ECEAFE8-701F-4042-AD87-70479EC3D6FB}" dt="2025-06-18T18:29:16.259" v="11129" actId="20577"/>
          <ac:spMkLst>
            <pc:docMk/>
            <pc:sldMk cId="3479578135" sldId="2147483642"/>
            <ac:spMk id="13" creationId="{748DBFC1-0263-7315-9B40-80F13AE5C990}"/>
          </ac:spMkLst>
        </pc:spChg>
        <pc:spChg chg="mod">
          <ac:chgData name="Molly Pine" userId="de3268a6-3d14-4285-9cac-7e8b33c295b4" providerId="ADAL" clId="{9ECEAFE8-701F-4042-AD87-70479EC3D6FB}" dt="2025-06-18T18:40:21.266" v="11142" actId="5793"/>
          <ac:spMkLst>
            <pc:docMk/>
            <pc:sldMk cId="3479578135" sldId="2147483642"/>
            <ac:spMk id="16" creationId="{DB3C2576-F19E-325E-6B38-9ED89BF7EAE5}"/>
          </ac:spMkLst>
        </pc:spChg>
        <pc:spChg chg="add mod">
          <ac:chgData name="Molly Pine" userId="de3268a6-3d14-4285-9cac-7e8b33c295b4" providerId="ADAL" clId="{9ECEAFE8-701F-4042-AD87-70479EC3D6FB}" dt="2025-06-18T18:28:10.008" v="11119" actId="14100"/>
          <ac:spMkLst>
            <pc:docMk/>
            <pc:sldMk cId="3479578135" sldId="2147483642"/>
            <ac:spMk id="17" creationId="{2CD31971-35FC-D120-F646-21C82CCA659B}"/>
          </ac:spMkLst>
        </pc:spChg>
        <pc:spChg chg="add mod">
          <ac:chgData name="Molly Pine" userId="de3268a6-3d14-4285-9cac-7e8b33c295b4" providerId="ADAL" clId="{9ECEAFE8-701F-4042-AD87-70479EC3D6FB}" dt="2025-06-18T18:28:58.086" v="11123" actId="1076"/>
          <ac:spMkLst>
            <pc:docMk/>
            <pc:sldMk cId="3479578135" sldId="2147483642"/>
            <ac:spMk id="22" creationId="{DC64D4C3-23AA-DA52-13CB-E2EC87C88135}"/>
          </ac:spMkLst>
        </pc:spChg>
        <pc:spChg chg="add mod">
          <ac:chgData name="Molly Pine" userId="de3268a6-3d14-4285-9cac-7e8b33c295b4" providerId="ADAL" clId="{9ECEAFE8-701F-4042-AD87-70479EC3D6FB}" dt="2025-06-18T18:33:52.745" v="11140" actId="14100"/>
          <ac:spMkLst>
            <pc:docMk/>
            <pc:sldMk cId="3479578135" sldId="2147483642"/>
            <ac:spMk id="26" creationId="{C33E7F3D-E901-7EB7-6D16-7E0269CC156C}"/>
          </ac:spMkLst>
        </pc:spChg>
        <pc:picChg chg="add mod">
          <ac:chgData name="Molly Pine" userId="de3268a6-3d14-4285-9cac-7e8b33c295b4" providerId="ADAL" clId="{9ECEAFE8-701F-4042-AD87-70479EC3D6FB}" dt="2025-06-18T18:26:13.849" v="11102" actId="208"/>
          <ac:picMkLst>
            <pc:docMk/>
            <pc:sldMk cId="3479578135" sldId="2147483642"/>
            <ac:picMk id="14" creationId="{4B31CCDC-C3C3-7F13-AC82-790DF68D2CC4}"/>
          </ac:picMkLst>
        </pc:picChg>
        <pc:picChg chg="add mod">
          <ac:chgData name="Molly Pine" userId="de3268a6-3d14-4285-9cac-7e8b33c295b4" providerId="ADAL" clId="{9ECEAFE8-701F-4042-AD87-70479EC3D6FB}" dt="2025-06-18T18:28:04.212" v="11118" actId="208"/>
          <ac:picMkLst>
            <pc:docMk/>
            <pc:sldMk cId="3479578135" sldId="2147483642"/>
            <ac:picMk id="21" creationId="{8BAD16CB-4CCC-523B-4BF7-D091BF58CC60}"/>
          </ac:picMkLst>
        </pc:picChg>
        <pc:picChg chg="add mod">
          <ac:chgData name="Molly Pine" userId="de3268a6-3d14-4285-9cac-7e8b33c295b4" providerId="ADAL" clId="{9ECEAFE8-701F-4042-AD87-70479EC3D6FB}" dt="2025-06-18T18:32:35.689" v="11137" actId="1076"/>
          <ac:picMkLst>
            <pc:docMk/>
            <pc:sldMk cId="3479578135" sldId="2147483642"/>
            <ac:picMk id="25" creationId="{CD2D65CF-8D56-F5D1-3EE2-2D186F5F2054}"/>
          </ac:picMkLst>
        </pc:picChg>
      </pc:sldChg>
      <pc:sldChg chg="modSp add mod">
        <pc:chgData name="Molly Pine" userId="de3268a6-3d14-4285-9cac-7e8b33c295b4" providerId="ADAL" clId="{9ECEAFE8-701F-4042-AD87-70479EC3D6FB}" dt="2025-06-18T19:46:28.896" v="11575" actId="12788"/>
        <pc:sldMkLst>
          <pc:docMk/>
          <pc:sldMk cId="2780569195" sldId="2147483643"/>
        </pc:sldMkLst>
        <pc:spChg chg="mod">
          <ac:chgData name="Molly Pine" userId="de3268a6-3d14-4285-9cac-7e8b33c295b4" providerId="ADAL" clId="{9ECEAFE8-701F-4042-AD87-70479EC3D6FB}" dt="2025-06-18T19:46:28.896" v="11575" actId="12788"/>
          <ac:spMkLst>
            <pc:docMk/>
            <pc:sldMk cId="2780569195" sldId="2147483643"/>
            <ac:spMk id="2" creationId="{64CD8F17-931D-8584-F25D-47DC19583D1B}"/>
          </ac:spMkLst>
        </pc:spChg>
      </pc:sldChg>
      <pc:sldChg chg="addSp delSp modSp add mod">
        <pc:chgData name="Molly Pine" userId="de3268a6-3d14-4285-9cac-7e8b33c295b4" providerId="ADAL" clId="{9ECEAFE8-701F-4042-AD87-70479EC3D6FB}" dt="2025-06-18T20:12:47.622" v="12371" actId="33524"/>
        <pc:sldMkLst>
          <pc:docMk/>
          <pc:sldMk cId="1800478597" sldId="2147483644"/>
        </pc:sldMkLst>
        <pc:spChg chg="mod">
          <ac:chgData name="Molly Pine" userId="de3268a6-3d14-4285-9cac-7e8b33c295b4" providerId="ADAL" clId="{9ECEAFE8-701F-4042-AD87-70479EC3D6FB}" dt="2025-06-18T19:53:34.792" v="11642" actId="20577"/>
          <ac:spMkLst>
            <pc:docMk/>
            <pc:sldMk cId="1800478597" sldId="2147483644"/>
            <ac:spMk id="2" creationId="{589D34DD-1058-DB58-74F2-E007C4FF94E5}"/>
          </ac:spMkLst>
        </pc:spChg>
        <pc:spChg chg="add mod">
          <ac:chgData name="Molly Pine" userId="de3268a6-3d14-4285-9cac-7e8b33c295b4" providerId="ADAL" clId="{9ECEAFE8-701F-4042-AD87-70479EC3D6FB}" dt="2025-06-18T19:54:09.071" v="11720" actId="1076"/>
          <ac:spMkLst>
            <pc:docMk/>
            <pc:sldMk cId="1800478597" sldId="2147483644"/>
            <ac:spMk id="3" creationId="{54522200-6CD8-68C0-14F8-A6A8785DF932}"/>
          </ac:spMkLst>
        </pc:spChg>
        <pc:spChg chg="mod">
          <ac:chgData name="Molly Pine" userId="de3268a6-3d14-4285-9cac-7e8b33c295b4" providerId="ADAL" clId="{9ECEAFE8-701F-4042-AD87-70479EC3D6FB}" dt="2025-06-18T20:12:47.622" v="12371" actId="33524"/>
          <ac:spMkLst>
            <pc:docMk/>
            <pc:sldMk cId="1800478597" sldId="2147483644"/>
            <ac:spMk id="4" creationId="{EA74A718-EE08-2C89-ACCA-C26DDDB5E7D9}"/>
          </ac:spMkLst>
        </pc:spChg>
        <pc:spChg chg="mod ord">
          <ac:chgData name="Molly Pine" userId="de3268a6-3d14-4285-9cac-7e8b33c295b4" providerId="ADAL" clId="{9ECEAFE8-701F-4042-AD87-70479EC3D6FB}" dt="2025-06-18T20:10:07.260" v="12336" actId="1076"/>
          <ac:spMkLst>
            <pc:docMk/>
            <pc:sldMk cId="1800478597" sldId="2147483644"/>
            <ac:spMk id="7" creationId="{8556A135-75A9-A601-9F83-C767C27C8561}"/>
          </ac:spMkLst>
        </pc:spChg>
        <pc:spChg chg="mod ord">
          <ac:chgData name="Molly Pine" userId="de3268a6-3d14-4285-9cac-7e8b33c295b4" providerId="ADAL" clId="{9ECEAFE8-701F-4042-AD87-70479EC3D6FB}" dt="2025-06-18T20:10:38.122" v="12347" actId="1076"/>
          <ac:spMkLst>
            <pc:docMk/>
            <pc:sldMk cId="1800478597" sldId="2147483644"/>
            <ac:spMk id="8" creationId="{A430DDAF-F6F8-CDC7-914B-947D79479F71}"/>
          </ac:spMkLst>
        </pc:spChg>
        <pc:spChg chg="mod ord">
          <ac:chgData name="Molly Pine" userId="de3268a6-3d14-4285-9cac-7e8b33c295b4" providerId="ADAL" clId="{9ECEAFE8-701F-4042-AD87-70479EC3D6FB}" dt="2025-06-18T20:10:29.226" v="12343" actId="1076"/>
          <ac:spMkLst>
            <pc:docMk/>
            <pc:sldMk cId="1800478597" sldId="2147483644"/>
            <ac:spMk id="9" creationId="{519E9C94-0577-8E66-8391-3EF1ACF7204A}"/>
          </ac:spMkLst>
        </pc:spChg>
        <pc:spChg chg="mod ord">
          <ac:chgData name="Molly Pine" userId="de3268a6-3d14-4285-9cac-7e8b33c295b4" providerId="ADAL" clId="{9ECEAFE8-701F-4042-AD87-70479EC3D6FB}" dt="2025-06-18T20:10:18.646" v="12340" actId="1076"/>
          <ac:spMkLst>
            <pc:docMk/>
            <pc:sldMk cId="1800478597" sldId="2147483644"/>
            <ac:spMk id="10" creationId="{CC0EDB23-4AD6-D9AC-A10C-BD6EBDA8A7AD}"/>
          </ac:spMkLst>
        </pc:spChg>
        <pc:spChg chg="mod ord">
          <ac:chgData name="Molly Pine" userId="de3268a6-3d14-4285-9cac-7e8b33c295b4" providerId="ADAL" clId="{9ECEAFE8-701F-4042-AD87-70479EC3D6FB}" dt="2025-06-18T20:10:14.196" v="12339" actId="14100"/>
          <ac:spMkLst>
            <pc:docMk/>
            <pc:sldMk cId="1800478597" sldId="2147483644"/>
            <ac:spMk id="11" creationId="{F7F83BF8-8DD3-C493-A034-DE6F92AE5CD6}"/>
          </ac:spMkLst>
        </pc:spChg>
        <pc:spChg chg="mod ord">
          <ac:chgData name="Molly Pine" userId="de3268a6-3d14-4285-9cac-7e8b33c295b4" providerId="ADAL" clId="{9ECEAFE8-701F-4042-AD87-70479EC3D6FB}" dt="2025-06-18T20:10:57.148" v="12353" actId="14100"/>
          <ac:spMkLst>
            <pc:docMk/>
            <pc:sldMk cId="1800478597" sldId="2147483644"/>
            <ac:spMk id="12" creationId="{12A63DF6-B13E-89A4-C150-73FC20F1C58D}"/>
          </ac:spMkLst>
        </pc:spChg>
        <pc:spChg chg="mod ord">
          <ac:chgData name="Molly Pine" userId="de3268a6-3d14-4285-9cac-7e8b33c295b4" providerId="ADAL" clId="{9ECEAFE8-701F-4042-AD87-70479EC3D6FB}" dt="2025-06-18T20:10:33.458" v="12345" actId="1076"/>
          <ac:spMkLst>
            <pc:docMk/>
            <pc:sldMk cId="1800478597" sldId="2147483644"/>
            <ac:spMk id="14" creationId="{023079A4-1FED-FE3A-91D3-2202CBD9902D}"/>
          </ac:spMkLst>
        </pc:spChg>
        <pc:spChg chg="mod ord">
          <ac:chgData name="Molly Pine" userId="de3268a6-3d14-4285-9cac-7e8b33c295b4" providerId="ADAL" clId="{9ECEAFE8-701F-4042-AD87-70479EC3D6FB}" dt="2025-06-18T20:09:58.229" v="12333" actId="14100"/>
          <ac:spMkLst>
            <pc:docMk/>
            <pc:sldMk cId="1800478597" sldId="2147483644"/>
            <ac:spMk id="15" creationId="{2F9998FE-2857-5F0E-411A-30E8FDFE6B80}"/>
          </ac:spMkLst>
        </pc:spChg>
        <pc:spChg chg="mod ord">
          <ac:chgData name="Molly Pine" userId="de3268a6-3d14-4285-9cac-7e8b33c295b4" providerId="ADAL" clId="{9ECEAFE8-701F-4042-AD87-70479EC3D6FB}" dt="2025-06-18T20:10:52.665" v="12352" actId="14100"/>
          <ac:spMkLst>
            <pc:docMk/>
            <pc:sldMk cId="1800478597" sldId="2147483644"/>
            <ac:spMk id="26" creationId="{2F92B0B8-275B-D5B1-276B-B4F94DC2B737}"/>
          </ac:spMkLst>
        </pc:spChg>
        <pc:spChg chg="mod">
          <ac:chgData name="Molly Pine" userId="de3268a6-3d14-4285-9cac-7e8b33c295b4" providerId="ADAL" clId="{9ECEAFE8-701F-4042-AD87-70479EC3D6FB}" dt="2025-06-18T20:10:40.838" v="12348" actId="1076"/>
          <ac:spMkLst>
            <pc:docMk/>
            <pc:sldMk cId="1800478597" sldId="2147483644"/>
            <ac:spMk id="27" creationId="{D7028E6C-3216-67EF-F10C-B349D0C35A6D}"/>
          </ac:spMkLst>
        </pc:spChg>
        <pc:spChg chg="add mod">
          <ac:chgData name="Molly Pine" userId="de3268a6-3d14-4285-9cac-7e8b33c295b4" providerId="ADAL" clId="{9ECEAFE8-701F-4042-AD87-70479EC3D6FB}" dt="2025-06-18T20:12:09.511" v="12359" actId="14100"/>
          <ac:spMkLst>
            <pc:docMk/>
            <pc:sldMk cId="1800478597" sldId="2147483644"/>
            <ac:spMk id="28" creationId="{E5D5C407-7E5C-C66F-DD49-A75BB8D3A94C}"/>
          </ac:spMkLst>
        </pc:spChg>
        <pc:spChg chg="add mod">
          <ac:chgData name="Molly Pine" userId="de3268a6-3d14-4285-9cac-7e8b33c295b4" providerId="ADAL" clId="{9ECEAFE8-701F-4042-AD87-70479EC3D6FB}" dt="2025-06-18T20:12:14.335" v="12360" actId="14100"/>
          <ac:spMkLst>
            <pc:docMk/>
            <pc:sldMk cId="1800478597" sldId="2147483644"/>
            <ac:spMk id="29" creationId="{DACE701A-4BEA-EBB7-9FDB-15B5FB967393}"/>
          </ac:spMkLst>
        </pc:spChg>
        <pc:spChg chg="add mod">
          <ac:chgData name="Molly Pine" userId="de3268a6-3d14-4285-9cac-7e8b33c295b4" providerId="ADAL" clId="{9ECEAFE8-701F-4042-AD87-70479EC3D6FB}" dt="2025-06-18T20:12:25.070" v="12365" actId="20577"/>
          <ac:spMkLst>
            <pc:docMk/>
            <pc:sldMk cId="1800478597" sldId="2147483644"/>
            <ac:spMk id="30" creationId="{F3813618-818E-D1C6-C6F5-B914265246ED}"/>
          </ac:spMkLst>
        </pc:spChg>
        <pc:spChg chg="add mod">
          <ac:chgData name="Molly Pine" userId="de3268a6-3d14-4285-9cac-7e8b33c295b4" providerId="ADAL" clId="{9ECEAFE8-701F-4042-AD87-70479EC3D6FB}" dt="2025-06-18T20:12:38.785" v="12369" actId="20577"/>
          <ac:spMkLst>
            <pc:docMk/>
            <pc:sldMk cId="1800478597" sldId="2147483644"/>
            <ac:spMk id="31" creationId="{ABF4D8A3-F171-8365-65D9-EC6ADA087880}"/>
          </ac:spMkLst>
        </pc:spChg>
        <pc:picChg chg="add mod">
          <ac:chgData name="Molly Pine" userId="de3268a6-3d14-4285-9cac-7e8b33c295b4" providerId="ADAL" clId="{9ECEAFE8-701F-4042-AD87-70479EC3D6FB}" dt="2025-06-18T20:00:24.208" v="11963" actId="14100"/>
          <ac:picMkLst>
            <pc:docMk/>
            <pc:sldMk cId="1800478597" sldId="2147483644"/>
            <ac:picMk id="16" creationId="{923C06A8-14F6-9319-99C1-675B15E2DC1F}"/>
          </ac:picMkLst>
        </pc:picChg>
        <pc:picChg chg="add mod">
          <ac:chgData name="Molly Pine" userId="de3268a6-3d14-4285-9cac-7e8b33c295b4" providerId="ADAL" clId="{9ECEAFE8-701F-4042-AD87-70479EC3D6FB}" dt="2025-06-18T20:10:24.171" v="12342" actId="1076"/>
          <ac:picMkLst>
            <pc:docMk/>
            <pc:sldMk cId="1800478597" sldId="2147483644"/>
            <ac:picMk id="19" creationId="{D54B6C84-359A-B860-1BAC-904041E84FB3}"/>
          </ac:picMkLst>
        </pc:picChg>
        <pc:picChg chg="add mod">
          <ac:chgData name="Molly Pine" userId="de3268a6-3d14-4285-9cac-7e8b33c295b4" providerId="ADAL" clId="{9ECEAFE8-701F-4042-AD87-70479EC3D6FB}" dt="2025-06-18T20:09:52.261" v="12331" actId="1076"/>
          <ac:picMkLst>
            <pc:docMk/>
            <pc:sldMk cId="1800478597" sldId="2147483644"/>
            <ac:picMk id="21" creationId="{D7ECE9C0-1CF4-CD27-8715-E73D1289F232}"/>
          </ac:picMkLst>
        </pc:picChg>
        <pc:picChg chg="add mod">
          <ac:chgData name="Molly Pine" userId="de3268a6-3d14-4285-9cac-7e8b33c295b4" providerId="ADAL" clId="{9ECEAFE8-701F-4042-AD87-70479EC3D6FB}" dt="2025-06-18T20:10:47.540" v="12351" actId="1076"/>
          <ac:picMkLst>
            <pc:docMk/>
            <pc:sldMk cId="1800478597" sldId="2147483644"/>
            <ac:picMk id="24" creationId="{C2BA5BB0-6382-E016-DA62-39187B727692}"/>
          </ac:picMkLst>
        </pc:picChg>
      </pc:sldChg>
      <pc:sldChg chg="add del modNotesTx">
        <pc:chgData name="Molly Pine" userId="de3268a6-3d14-4285-9cac-7e8b33c295b4" providerId="ADAL" clId="{9ECEAFE8-701F-4042-AD87-70479EC3D6FB}" dt="2025-06-18T19:16:39.781" v="11492" actId="2696"/>
        <pc:sldMkLst>
          <pc:docMk/>
          <pc:sldMk cId="3187616969" sldId="2147483644"/>
        </pc:sldMkLst>
      </pc:sldChg>
      <pc:sldMasterChg chg="modSldLayout">
        <pc:chgData name="Molly Pine" userId="de3268a6-3d14-4285-9cac-7e8b33c295b4" providerId="ADAL" clId="{9ECEAFE8-701F-4042-AD87-70479EC3D6FB}" dt="2025-06-12T14:12:47.922" v="30" actId="27028"/>
        <pc:sldMasterMkLst>
          <pc:docMk/>
          <pc:sldMasterMk cId="0" sldId="2147483648"/>
        </pc:sldMasterMkLst>
        <pc:sldLayoutChg chg="replId">
          <pc:chgData name="Molly Pine" userId="de3268a6-3d14-4285-9cac-7e8b33c295b4" providerId="ADAL" clId="{9ECEAFE8-701F-4042-AD87-70479EC3D6FB}" dt="2025-06-12T14:12:47.922" v="30" actId="27028"/>
          <pc:sldLayoutMkLst>
            <pc:docMk/>
            <pc:sldMasterMk cId="0" sldId="2147483648"/>
            <pc:sldLayoutMk cId="0" sldId="2147483688"/>
          </pc:sldLayoutMkLst>
        </pc:sldLayoutChg>
      </pc:sldMasterChg>
      <pc:sldMasterChg chg="add addSldLayout">
        <pc:chgData name="Molly Pine" userId="de3268a6-3d14-4285-9cac-7e8b33c295b4" providerId="ADAL" clId="{9ECEAFE8-701F-4042-AD87-70479EC3D6FB}" dt="2025-06-12T14:12:47.922" v="30" actId="27028"/>
        <pc:sldMasterMkLst>
          <pc:docMk/>
          <pc:sldMasterMk cId="1762565884" sldId="2147483660"/>
        </pc:sldMasterMkLst>
        <pc:sldLayoutChg chg="add">
          <pc:chgData name="Molly Pine" userId="de3268a6-3d14-4285-9cac-7e8b33c295b4" providerId="ADAL" clId="{9ECEAFE8-701F-4042-AD87-70479EC3D6FB}" dt="2025-06-12T14:12:47.922" v="30" actId="27028"/>
          <pc:sldLayoutMkLst>
            <pc:docMk/>
            <pc:sldMasterMk cId="1762565884" sldId="2147483660"/>
            <pc:sldLayoutMk cId="3434403735" sldId="2147483661"/>
          </pc:sldLayoutMkLst>
        </pc:sldLayoutChg>
      </pc:sldMasterChg>
      <pc:sldMasterChg chg="add del addSldLayout delSldLayout">
        <pc:chgData name="Molly Pine" userId="de3268a6-3d14-4285-9cac-7e8b33c295b4" providerId="ADAL" clId="{9ECEAFE8-701F-4042-AD87-70479EC3D6FB}" dt="2025-06-12T14:12:04.720" v="29" actId="27028"/>
        <pc:sldMasterMkLst>
          <pc:docMk/>
          <pc:sldMasterMk cId="1293721786" sldId="2147483679"/>
        </pc:sldMasterMkLst>
        <pc:sldLayoutChg chg="add del">
          <pc:chgData name="Molly Pine" userId="de3268a6-3d14-4285-9cac-7e8b33c295b4" providerId="ADAL" clId="{9ECEAFE8-701F-4042-AD87-70479EC3D6FB}" dt="2025-06-12T14:12:04.458" v="28" actId="27028"/>
          <pc:sldLayoutMkLst>
            <pc:docMk/>
            <pc:sldMasterMk cId="1293721786" sldId="2147483679"/>
            <pc:sldLayoutMk cId="2757139396" sldId="2147483681"/>
          </pc:sldLayoutMkLst>
        </pc:sldLayoutChg>
        <pc:sldLayoutChg chg="add del">
          <pc:chgData name="Molly Pine" userId="de3268a6-3d14-4285-9cac-7e8b33c295b4" providerId="ADAL" clId="{9ECEAFE8-701F-4042-AD87-70479EC3D6FB}" dt="2025-06-12T14:12:04.720" v="29" actId="27028"/>
          <pc:sldLayoutMkLst>
            <pc:docMk/>
            <pc:sldMasterMk cId="1293721786" sldId="2147483679"/>
            <pc:sldLayoutMk cId="2456969662" sldId="2147483687"/>
          </pc:sldLayoutMkLst>
        </pc:sldLayoutChg>
      </pc:sldMasterChg>
      <pc:sldMasterChg chg="add addSldLayout">
        <pc:chgData name="Molly Pine" userId="de3268a6-3d14-4285-9cac-7e8b33c295b4" providerId="ADAL" clId="{9ECEAFE8-701F-4042-AD87-70479EC3D6FB}" dt="2025-06-12T14:17:14.712" v="146" actId="27028"/>
        <pc:sldMasterMkLst>
          <pc:docMk/>
          <pc:sldMasterMk cId="1293721786" sldId="2147483689"/>
        </pc:sldMasterMkLst>
        <pc:sldLayoutChg chg="add">
          <pc:chgData name="Molly Pine" userId="de3268a6-3d14-4285-9cac-7e8b33c295b4" providerId="ADAL" clId="{9ECEAFE8-701F-4042-AD87-70479EC3D6FB}" dt="2025-06-12T14:17:06.100" v="143" actId="27028"/>
          <pc:sldLayoutMkLst>
            <pc:docMk/>
            <pc:sldMasterMk cId="1293721786" sldId="2147483689"/>
            <pc:sldLayoutMk cId="2456969662" sldId="2147483690"/>
          </pc:sldLayoutMkLst>
        </pc:sldLayoutChg>
        <pc:sldLayoutChg chg="add">
          <pc:chgData name="Molly Pine" userId="de3268a6-3d14-4285-9cac-7e8b33c295b4" providerId="ADAL" clId="{9ECEAFE8-701F-4042-AD87-70479EC3D6FB}" dt="2025-06-12T14:17:14.712" v="146" actId="27028"/>
          <pc:sldLayoutMkLst>
            <pc:docMk/>
            <pc:sldMasterMk cId="1293721786" sldId="2147483689"/>
            <pc:sldLayoutMk cId="2757139396" sldId="2147483691"/>
          </pc:sldLayoutMkLst>
        </pc:sldLayoutChg>
      </pc:sldMasterChg>
    </pc:docChg>
  </pc:docChgLst>
  <pc:docChgLst>
    <pc:chgData name="Molly Pine" userId="S::molly.pine@slalom.com::de3268a6-3d14-4285-9cac-7e8b33c295b4" providerId="AD" clId="Web-{A34B5FA4-C92C-E0FE-31B2-11592727126E}"/>
    <pc:docChg chg="modSld sldOrd">
      <pc:chgData name="Molly Pine" userId="S::molly.pine@slalom.com::de3268a6-3d14-4285-9cac-7e8b33c295b4" providerId="AD" clId="Web-{A34B5FA4-C92C-E0FE-31B2-11592727126E}" dt="2025-06-16T14:13:16.977" v="75"/>
      <pc:docMkLst>
        <pc:docMk/>
      </pc:docMkLst>
      <pc:sldChg chg="modSp">
        <pc:chgData name="Molly Pine" userId="S::molly.pine@slalom.com::de3268a6-3d14-4285-9cac-7e8b33c295b4" providerId="AD" clId="Web-{A34B5FA4-C92C-E0FE-31B2-11592727126E}" dt="2025-06-16T14:10:39.071" v="22" actId="20577"/>
        <pc:sldMkLst>
          <pc:docMk/>
          <pc:sldMk cId="4240311735" sldId="273"/>
        </pc:sldMkLst>
        <pc:spChg chg="mod">
          <ac:chgData name="Molly Pine" userId="S::molly.pine@slalom.com::de3268a6-3d14-4285-9cac-7e8b33c295b4" providerId="AD" clId="Web-{A34B5FA4-C92C-E0FE-31B2-11592727126E}" dt="2025-06-16T14:10:39.071" v="22" actId="20577"/>
          <ac:spMkLst>
            <pc:docMk/>
            <pc:sldMk cId="4240311735" sldId="273"/>
            <ac:spMk id="2" creationId="{1874520E-2E10-6A66-FB70-0BDCDC2C29FF}"/>
          </ac:spMkLst>
        </pc:spChg>
        <pc:spChg chg="mod">
          <ac:chgData name="Molly Pine" userId="S::molly.pine@slalom.com::de3268a6-3d14-4285-9cac-7e8b33c295b4" providerId="AD" clId="Web-{A34B5FA4-C92C-E0FE-31B2-11592727126E}" dt="2025-06-16T13:58:18.695" v="21" actId="20577"/>
          <ac:spMkLst>
            <pc:docMk/>
            <pc:sldMk cId="4240311735" sldId="273"/>
            <ac:spMk id="15" creationId="{7C10B2CC-4DFB-8451-2A70-CBC9A315852D}"/>
          </ac:spMkLst>
        </pc:spChg>
      </pc:sldChg>
      <pc:sldChg chg="addSp modSp ord modNotes">
        <pc:chgData name="Molly Pine" userId="S::molly.pine@slalom.com::de3268a6-3d14-4285-9cac-7e8b33c295b4" providerId="AD" clId="Web-{A34B5FA4-C92C-E0FE-31B2-11592727126E}" dt="2025-06-16T14:13:16.977" v="75"/>
        <pc:sldMkLst>
          <pc:docMk/>
          <pc:sldMk cId="786426465"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B1235B0-C358-4D1F-9D6D-84B36583876E}" type="datetimeFigureOut">
              <a:rPr lang="en-US" smtClean="0"/>
              <a:t>7/10/25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BFD8CA3-B551-4491-B1E1-1303270344ED}" type="slidenum">
              <a:rPr lang="en-US" smtClean="0"/>
              <a:t>‹#›</a:t>
            </a:fld>
            <a:endParaRPr lang="en-US"/>
          </a:p>
        </p:txBody>
      </p:sp>
    </p:spTree>
    <p:extLst>
      <p:ext uri="{BB962C8B-B14F-4D97-AF65-F5344CB8AC3E}">
        <p14:creationId xmlns:p14="http://schemas.microsoft.com/office/powerpoint/2010/main" val="282819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2070-994E-4FA9-9067-60015DB5D43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08351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4A0E1-9EEA-3529-B07A-F3973B1C6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76F3C-EAD4-8A74-FB97-7773B51CB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27F94-4589-E95E-0D9A-6D1B40F59165}"/>
              </a:ext>
            </a:extLst>
          </p:cNvPr>
          <p:cNvSpPr>
            <a:spLocks noGrp="1"/>
          </p:cNvSpPr>
          <p:nvPr>
            <p:ph type="body" idx="1"/>
          </p:nvPr>
        </p:nvSpPr>
        <p:spPr/>
        <p:txBody>
          <a:bodyPr/>
          <a:lstStyle/>
          <a:p>
            <a:r>
              <a:rPr lang="en-US" dirty="0"/>
              <a:t>Calling out the submission steps in all areas – FDEM Cant submit for you</a:t>
            </a:r>
          </a:p>
          <a:p>
            <a:endParaRPr lang="en-US" dirty="0"/>
          </a:p>
          <a:p>
            <a:r>
              <a:rPr lang="en-US" dirty="0"/>
              <a:t>MFMP – Need to be registered so they be paid - W9 Form </a:t>
            </a:r>
          </a:p>
        </p:txBody>
      </p:sp>
      <p:sp>
        <p:nvSpPr>
          <p:cNvPr id="4" name="Slide Number Placeholder 3">
            <a:extLst>
              <a:ext uri="{FF2B5EF4-FFF2-40B4-BE49-F238E27FC236}">
                <a16:creationId xmlns:a16="http://schemas.microsoft.com/office/drawing/2014/main" id="{B0CE4C0A-5C0C-4D39-BA34-D6250368C5C7}"/>
              </a:ext>
            </a:extLst>
          </p:cNvPr>
          <p:cNvSpPr>
            <a:spLocks noGrp="1"/>
          </p:cNvSpPr>
          <p:nvPr>
            <p:ph type="sldNum" sz="quarter" idx="5"/>
          </p:nvPr>
        </p:nvSpPr>
        <p:spPr/>
        <p:txBody>
          <a:bodyPr/>
          <a:lstStyle/>
          <a:p>
            <a:fld id="{6BFD8CA3-B551-4491-B1E1-1303270344ED}" type="slidenum">
              <a:rPr lang="en-US" smtClean="0"/>
              <a:t>12</a:t>
            </a:fld>
            <a:endParaRPr lang="en-US"/>
          </a:p>
        </p:txBody>
      </p:sp>
    </p:spTree>
    <p:extLst>
      <p:ext uri="{BB962C8B-B14F-4D97-AF65-F5344CB8AC3E}">
        <p14:creationId xmlns:p14="http://schemas.microsoft.com/office/powerpoint/2010/main" val="57960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mn-lt"/>
                <a:ea typeface="+mn-ea"/>
                <a:cs typeface="+mn-cs"/>
              </a:rPr>
              <a:t>Access Purchase Order, Fill out invoice details, Select invoice items from the PO like items</a:t>
            </a:r>
          </a:p>
          <a:p>
            <a:pPr rtl="0" eaLnBrk="1" fontAlgn="t" latinLnBrk="0" hangingPunct="1"/>
            <a:r>
              <a:rPr lang="en-US" sz="1200" b="0" i="0" u="none" strike="noStrike" kern="1200" dirty="0">
                <a:solidFill>
                  <a:schemeClr val="tx1"/>
                </a:solidFill>
                <a:effectLst/>
                <a:latin typeface="+mn-lt"/>
                <a:ea typeface="+mn-ea"/>
                <a:cs typeface="+mn-cs"/>
              </a:rPr>
              <a:t>Submit the Invoice</a:t>
            </a:r>
          </a:p>
          <a:p>
            <a:pPr rtl="0" eaLnBrk="1" fontAlgn="t" latinLnBrk="0" hangingPunct="1"/>
            <a:r>
              <a:rPr lang="en-US" sz="1200" b="0" i="0" u="none" strike="noStrike" kern="1200" dirty="0">
                <a:solidFill>
                  <a:schemeClr val="tx1"/>
                </a:solidFill>
                <a:effectLst/>
                <a:latin typeface="+mn-lt"/>
                <a:ea typeface="+mn-ea"/>
                <a:cs typeface="+mn-cs"/>
              </a:rPr>
              <a:t>Attachment of supporting documents</a:t>
            </a:r>
          </a:p>
          <a:p>
            <a:endParaRPr lang="en-US" b="1" dirty="0"/>
          </a:p>
        </p:txBody>
      </p:sp>
      <p:sp>
        <p:nvSpPr>
          <p:cNvPr id="4" name="Slide Number Placeholder 3"/>
          <p:cNvSpPr>
            <a:spLocks noGrp="1"/>
          </p:cNvSpPr>
          <p:nvPr>
            <p:ph type="sldNum" sz="quarter" idx="5"/>
          </p:nvPr>
        </p:nvSpPr>
        <p:spPr/>
        <p:txBody>
          <a:bodyPr/>
          <a:lstStyle/>
          <a:p>
            <a:fld id="{6BFD8CA3-B551-4491-B1E1-1303270344ED}" type="slidenum">
              <a:rPr lang="en-US" smtClean="0"/>
              <a:t>13</a:t>
            </a:fld>
            <a:endParaRPr lang="en-US"/>
          </a:p>
        </p:txBody>
      </p:sp>
    </p:spTree>
    <p:extLst>
      <p:ext uri="{BB962C8B-B14F-4D97-AF65-F5344CB8AC3E}">
        <p14:creationId xmlns:p14="http://schemas.microsoft.com/office/powerpoint/2010/main" val="253557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D8CA3-B551-4491-B1E1-1303270344ED}" type="slidenum">
              <a:rPr lang="en-US" smtClean="0"/>
              <a:t>14</a:t>
            </a:fld>
            <a:endParaRPr lang="en-US"/>
          </a:p>
        </p:txBody>
      </p:sp>
    </p:spTree>
    <p:extLst>
      <p:ext uri="{BB962C8B-B14F-4D97-AF65-F5344CB8AC3E}">
        <p14:creationId xmlns:p14="http://schemas.microsoft.com/office/powerpoint/2010/main" val="383069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F878B-9BED-431F-80B0-15EBD0B47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E5BAE-C7A0-003F-40FD-2B36FB00C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68E70-6634-CB8A-98F4-620383587C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EEAD82-A63F-B68D-454F-11BACE41C42E}"/>
              </a:ext>
            </a:extLst>
          </p:cNvPr>
          <p:cNvSpPr>
            <a:spLocks noGrp="1"/>
          </p:cNvSpPr>
          <p:nvPr>
            <p:ph type="sldNum" sz="quarter" idx="5"/>
          </p:nvPr>
        </p:nvSpPr>
        <p:spPr/>
        <p:txBody>
          <a:bodyPr/>
          <a:lstStyle/>
          <a:p>
            <a:fld id="{6BFD8CA3-B551-4491-B1E1-1303270344ED}" type="slidenum">
              <a:rPr lang="en-US" smtClean="0"/>
              <a:t>15</a:t>
            </a:fld>
            <a:endParaRPr lang="en-US"/>
          </a:p>
        </p:txBody>
      </p:sp>
    </p:spTree>
    <p:extLst>
      <p:ext uri="{BB962C8B-B14F-4D97-AF65-F5344CB8AC3E}">
        <p14:creationId xmlns:p14="http://schemas.microsoft.com/office/powerpoint/2010/main" val="2127943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D8CA3-B551-4491-B1E1-1303270344ED}" type="slidenum">
              <a:rPr lang="en-US" smtClean="0"/>
              <a:t>17</a:t>
            </a:fld>
            <a:endParaRPr lang="en-US"/>
          </a:p>
        </p:txBody>
      </p:sp>
    </p:spTree>
    <p:extLst>
      <p:ext uri="{BB962C8B-B14F-4D97-AF65-F5344CB8AC3E}">
        <p14:creationId xmlns:p14="http://schemas.microsoft.com/office/powerpoint/2010/main" val="1889263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E9DFE-4D2A-AE4E-A51C-44024CCEFA34}"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27891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 vendor can have multiple roles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E3917-A91D-5945-9425-97484B521215}"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88060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D8CA3-B551-4491-B1E1-1303270344ED}" type="slidenum">
              <a:rPr lang="en-US" smtClean="0"/>
              <a:t>5</a:t>
            </a:fld>
            <a:endParaRPr lang="en-US"/>
          </a:p>
        </p:txBody>
      </p:sp>
    </p:spTree>
    <p:extLst>
      <p:ext uri="{BB962C8B-B14F-4D97-AF65-F5344CB8AC3E}">
        <p14:creationId xmlns:p14="http://schemas.microsoft.com/office/powerpoint/2010/main" val="282916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76820-C924-6EC0-93C2-2D80AE36C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FA43C-FE5D-2CE5-8ACA-F2DA0B5D7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B6126-D806-73C6-570A-3EAB69592374}"/>
              </a:ext>
            </a:extLst>
          </p:cNvPr>
          <p:cNvSpPr>
            <a:spLocks noGrp="1"/>
          </p:cNvSpPr>
          <p:nvPr>
            <p:ph type="body" idx="1"/>
          </p:nvPr>
        </p:nvSpPr>
        <p:spPr/>
        <p:txBody>
          <a:bodyPr/>
          <a:lstStyle/>
          <a:p>
            <a:r>
              <a:rPr lang="en-US" dirty="0"/>
              <a:t>Step 1: Less URL link – Link </a:t>
            </a:r>
          </a:p>
        </p:txBody>
      </p:sp>
      <p:sp>
        <p:nvSpPr>
          <p:cNvPr id="4" name="Slide Number Placeholder 3">
            <a:extLst>
              <a:ext uri="{FF2B5EF4-FFF2-40B4-BE49-F238E27FC236}">
                <a16:creationId xmlns:a16="http://schemas.microsoft.com/office/drawing/2014/main" id="{7A896A5F-4B3E-20B2-CE23-BAC6DC859954}"/>
              </a:ext>
            </a:extLst>
          </p:cNvPr>
          <p:cNvSpPr>
            <a:spLocks noGrp="1"/>
          </p:cNvSpPr>
          <p:nvPr>
            <p:ph type="sldNum" sz="quarter" idx="5"/>
          </p:nvPr>
        </p:nvSpPr>
        <p:spPr/>
        <p:txBody>
          <a:bodyPr/>
          <a:lstStyle/>
          <a:p>
            <a:fld id="{6BFD8CA3-B551-4491-B1E1-1303270344ED}" type="slidenum">
              <a:rPr lang="en-US" smtClean="0"/>
              <a:t>6</a:t>
            </a:fld>
            <a:endParaRPr lang="en-US"/>
          </a:p>
        </p:txBody>
      </p:sp>
    </p:spTree>
    <p:extLst>
      <p:ext uri="{BB962C8B-B14F-4D97-AF65-F5344CB8AC3E}">
        <p14:creationId xmlns:p14="http://schemas.microsoft.com/office/powerpoint/2010/main" val="199207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D8CA3-B551-4491-B1E1-1303270344ED}" type="slidenum">
              <a:rPr lang="en-US" smtClean="0"/>
              <a:t>8</a:t>
            </a:fld>
            <a:endParaRPr lang="en-US"/>
          </a:p>
        </p:txBody>
      </p:sp>
    </p:spTree>
    <p:extLst>
      <p:ext uri="{BB962C8B-B14F-4D97-AF65-F5344CB8AC3E}">
        <p14:creationId xmlns:p14="http://schemas.microsoft.com/office/powerpoint/2010/main" val="402888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D8CA3-B551-4491-B1E1-1303270344ED}" type="slidenum">
              <a:rPr lang="en-US" smtClean="0"/>
              <a:t>9</a:t>
            </a:fld>
            <a:endParaRPr lang="en-US"/>
          </a:p>
        </p:txBody>
      </p:sp>
    </p:spTree>
    <p:extLst>
      <p:ext uri="{BB962C8B-B14F-4D97-AF65-F5344CB8AC3E}">
        <p14:creationId xmlns:p14="http://schemas.microsoft.com/office/powerpoint/2010/main" val="148949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0F8E8-A142-1CD8-49EC-233C1270E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02AC-6909-D6B0-4136-764D308EC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D19426-1207-6CBB-5D00-A7173175AF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79B266-D568-0DA0-9FB7-98C6AAF3DB4B}"/>
              </a:ext>
            </a:extLst>
          </p:cNvPr>
          <p:cNvSpPr>
            <a:spLocks noGrp="1"/>
          </p:cNvSpPr>
          <p:nvPr>
            <p:ph type="sldNum" sz="quarter" idx="5"/>
          </p:nvPr>
        </p:nvSpPr>
        <p:spPr/>
        <p:txBody>
          <a:bodyPr/>
          <a:lstStyle/>
          <a:p>
            <a:fld id="{6BFD8CA3-B551-4491-B1E1-1303270344ED}" type="slidenum">
              <a:rPr lang="en-US" smtClean="0"/>
              <a:t>10</a:t>
            </a:fld>
            <a:endParaRPr lang="en-US"/>
          </a:p>
        </p:txBody>
      </p:sp>
    </p:spTree>
    <p:extLst>
      <p:ext uri="{BB962C8B-B14F-4D97-AF65-F5344CB8AC3E}">
        <p14:creationId xmlns:p14="http://schemas.microsoft.com/office/powerpoint/2010/main" val="303160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8FDB8-1EFE-3974-D36A-1A267FC85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692C8-E86D-8C8F-26D1-ED9A5C203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F230A-A5AA-428F-C605-2528BCE099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D4DCF5-4080-3A08-F8BF-011FFEE01A74}"/>
              </a:ext>
            </a:extLst>
          </p:cNvPr>
          <p:cNvSpPr>
            <a:spLocks noGrp="1"/>
          </p:cNvSpPr>
          <p:nvPr>
            <p:ph type="sldNum" sz="quarter" idx="5"/>
          </p:nvPr>
        </p:nvSpPr>
        <p:spPr/>
        <p:txBody>
          <a:bodyPr/>
          <a:lstStyle/>
          <a:p>
            <a:fld id="{6BFD8CA3-B551-4491-B1E1-1303270344ED}" type="slidenum">
              <a:rPr lang="en-US" smtClean="0"/>
              <a:t>11</a:t>
            </a:fld>
            <a:endParaRPr lang="en-US"/>
          </a:p>
        </p:txBody>
      </p:sp>
    </p:spTree>
    <p:extLst>
      <p:ext uri="{BB962C8B-B14F-4D97-AF65-F5344CB8AC3E}">
        <p14:creationId xmlns:p14="http://schemas.microsoft.com/office/powerpoint/2010/main" val="92610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1" i="0">
                <a:solidFill>
                  <a:schemeClr val="bg1"/>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CE3D-217D-93EA-E49E-060579C3C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22EC4D-1AEE-DE5F-963E-8D13631AC4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6528E-7C47-9069-F6B1-1AF76C863D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D63073-03B4-C6CF-9ECE-CE6E0EC05A5C}"/>
              </a:ext>
            </a:extLst>
          </p:cNvPr>
          <p:cNvSpPr>
            <a:spLocks noGrp="1"/>
          </p:cNvSpPr>
          <p:nvPr>
            <p:ph type="dt" sz="half" idx="10"/>
          </p:nvPr>
        </p:nvSpPr>
        <p:spPr/>
        <p:txBody>
          <a:bodyPr/>
          <a:lstStyle/>
          <a:p>
            <a:fld id="{3DEBC13E-794B-DB43-AF66-8C73536169F8}" type="datetimeFigureOut">
              <a:rPr lang="en-US" smtClean="0"/>
              <a:t>7/10/25</a:t>
            </a:fld>
            <a:endParaRPr lang="en-US"/>
          </a:p>
        </p:txBody>
      </p:sp>
      <p:sp>
        <p:nvSpPr>
          <p:cNvPr id="6" name="Footer Placeholder 5">
            <a:extLst>
              <a:ext uri="{FF2B5EF4-FFF2-40B4-BE49-F238E27FC236}">
                <a16:creationId xmlns:a16="http://schemas.microsoft.com/office/drawing/2014/main" id="{19C039CF-849E-9F0C-881C-475B719D5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4A2D2-8C0B-A843-97D3-E225E64F37F5}"/>
              </a:ext>
            </a:extLst>
          </p:cNvPr>
          <p:cNvSpPr>
            <a:spLocks noGrp="1"/>
          </p:cNvSpPr>
          <p:nvPr>
            <p:ph type="sldNum" sz="quarter" idx="12"/>
          </p:nvPr>
        </p:nvSpPr>
        <p:spPr/>
        <p:txBody>
          <a:bodyPr/>
          <a:lstStyle/>
          <a:p>
            <a:fld id="{B826AC81-9C99-BE4C-A627-F186DF233835}" type="slidenum">
              <a:rPr lang="en-US" smtClean="0"/>
              <a:t>‹#›</a:t>
            </a:fld>
            <a:endParaRPr lang="en-US"/>
          </a:p>
        </p:txBody>
      </p:sp>
    </p:spTree>
    <p:extLst>
      <p:ext uri="{BB962C8B-B14F-4D97-AF65-F5344CB8AC3E}">
        <p14:creationId xmlns:p14="http://schemas.microsoft.com/office/powerpoint/2010/main" val="62371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CAA5-E090-6704-C5DE-C6913A4D3A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A0B150-B3B2-E647-1AB6-08BE89328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B80C54-7F00-BD5C-02F5-E7A9D7F449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041C97-8E8C-8C29-0F81-35A3ED0A0A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D9CBB4-6F4E-D674-0489-C7341EB714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562A20-F3EE-095E-0446-17AB568FBE85}"/>
              </a:ext>
            </a:extLst>
          </p:cNvPr>
          <p:cNvSpPr>
            <a:spLocks noGrp="1"/>
          </p:cNvSpPr>
          <p:nvPr>
            <p:ph type="dt" sz="half" idx="10"/>
          </p:nvPr>
        </p:nvSpPr>
        <p:spPr/>
        <p:txBody>
          <a:bodyPr/>
          <a:lstStyle/>
          <a:p>
            <a:fld id="{3DEBC13E-794B-DB43-AF66-8C73536169F8}" type="datetimeFigureOut">
              <a:rPr lang="en-US" smtClean="0"/>
              <a:t>7/10/25</a:t>
            </a:fld>
            <a:endParaRPr lang="en-US"/>
          </a:p>
        </p:txBody>
      </p:sp>
      <p:sp>
        <p:nvSpPr>
          <p:cNvPr id="8" name="Footer Placeholder 7">
            <a:extLst>
              <a:ext uri="{FF2B5EF4-FFF2-40B4-BE49-F238E27FC236}">
                <a16:creationId xmlns:a16="http://schemas.microsoft.com/office/drawing/2014/main" id="{4BBF3899-7F79-2DFD-8784-1CD3DB2788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F24C69-C1A0-7361-EF01-197F70E85CA6}"/>
              </a:ext>
            </a:extLst>
          </p:cNvPr>
          <p:cNvSpPr>
            <a:spLocks noGrp="1"/>
          </p:cNvSpPr>
          <p:nvPr>
            <p:ph type="sldNum" sz="quarter" idx="12"/>
          </p:nvPr>
        </p:nvSpPr>
        <p:spPr/>
        <p:txBody>
          <a:bodyPr/>
          <a:lstStyle/>
          <a:p>
            <a:fld id="{B826AC81-9C99-BE4C-A627-F186DF233835}" type="slidenum">
              <a:rPr lang="en-US" smtClean="0"/>
              <a:t>‹#›</a:t>
            </a:fld>
            <a:endParaRPr lang="en-US"/>
          </a:p>
        </p:txBody>
      </p:sp>
    </p:spTree>
    <p:extLst>
      <p:ext uri="{BB962C8B-B14F-4D97-AF65-F5344CB8AC3E}">
        <p14:creationId xmlns:p14="http://schemas.microsoft.com/office/powerpoint/2010/main" val="3365062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9133-68C9-3C7C-BD41-227EFA61ED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E7C601-C193-E222-8D99-13BF49112FC8}"/>
              </a:ext>
            </a:extLst>
          </p:cNvPr>
          <p:cNvSpPr>
            <a:spLocks noGrp="1"/>
          </p:cNvSpPr>
          <p:nvPr>
            <p:ph type="dt" sz="half" idx="10"/>
          </p:nvPr>
        </p:nvSpPr>
        <p:spPr/>
        <p:txBody>
          <a:bodyPr/>
          <a:lstStyle/>
          <a:p>
            <a:fld id="{3DEBC13E-794B-DB43-AF66-8C73536169F8}" type="datetimeFigureOut">
              <a:rPr lang="en-US" smtClean="0"/>
              <a:t>7/10/25</a:t>
            </a:fld>
            <a:endParaRPr lang="en-US"/>
          </a:p>
        </p:txBody>
      </p:sp>
      <p:sp>
        <p:nvSpPr>
          <p:cNvPr id="4" name="Footer Placeholder 3">
            <a:extLst>
              <a:ext uri="{FF2B5EF4-FFF2-40B4-BE49-F238E27FC236}">
                <a16:creationId xmlns:a16="http://schemas.microsoft.com/office/drawing/2014/main" id="{21CE9480-03F5-284C-0E66-EAB7792B71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DA4C53-6AC4-AA2C-0918-D77048349E9F}"/>
              </a:ext>
            </a:extLst>
          </p:cNvPr>
          <p:cNvSpPr>
            <a:spLocks noGrp="1"/>
          </p:cNvSpPr>
          <p:nvPr>
            <p:ph type="sldNum" sz="quarter" idx="12"/>
          </p:nvPr>
        </p:nvSpPr>
        <p:spPr/>
        <p:txBody>
          <a:bodyPr/>
          <a:lstStyle/>
          <a:p>
            <a:fld id="{B826AC81-9C99-BE4C-A627-F186DF233835}" type="slidenum">
              <a:rPr lang="en-US" smtClean="0"/>
              <a:t>‹#›</a:t>
            </a:fld>
            <a:endParaRPr lang="en-US"/>
          </a:p>
        </p:txBody>
      </p:sp>
    </p:spTree>
    <p:extLst>
      <p:ext uri="{BB962C8B-B14F-4D97-AF65-F5344CB8AC3E}">
        <p14:creationId xmlns:p14="http://schemas.microsoft.com/office/powerpoint/2010/main" val="2474168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98349-3039-AE1B-ED02-F1F6182DCA69}"/>
              </a:ext>
            </a:extLst>
          </p:cNvPr>
          <p:cNvSpPr>
            <a:spLocks noGrp="1"/>
          </p:cNvSpPr>
          <p:nvPr>
            <p:ph type="dt" sz="half" idx="10"/>
          </p:nvPr>
        </p:nvSpPr>
        <p:spPr/>
        <p:txBody>
          <a:bodyPr/>
          <a:lstStyle/>
          <a:p>
            <a:fld id="{3DEBC13E-794B-DB43-AF66-8C73536169F8}" type="datetimeFigureOut">
              <a:rPr lang="en-US" smtClean="0"/>
              <a:t>7/10/25</a:t>
            </a:fld>
            <a:endParaRPr lang="en-US"/>
          </a:p>
        </p:txBody>
      </p:sp>
      <p:sp>
        <p:nvSpPr>
          <p:cNvPr id="6" name="Rectangle 5">
            <a:extLst>
              <a:ext uri="{FF2B5EF4-FFF2-40B4-BE49-F238E27FC236}">
                <a16:creationId xmlns:a16="http://schemas.microsoft.com/office/drawing/2014/main" id="{6D053B0E-16FB-D379-E292-E10FA2D57E68}"/>
              </a:ext>
            </a:extLst>
          </p:cNvPr>
          <p:cNvSpPr/>
          <p:nvPr userDrawn="1"/>
        </p:nvSpPr>
        <p:spPr>
          <a:xfrm>
            <a:off x="-3208" y="0"/>
            <a:ext cx="5234467" cy="6858000"/>
          </a:xfrm>
          <a:prstGeom prst="rect">
            <a:avLst/>
          </a:prstGeom>
          <a:solidFill>
            <a:srgbClr val="82A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168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093A-5AE1-6223-94D0-BBD2D65217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C367B-774F-7D6A-3886-C39A23A58A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80A87F-BE37-5902-CC87-AAE1DEA92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1319B3-BFBC-2C3F-73D8-D729DBC02273}"/>
              </a:ext>
            </a:extLst>
          </p:cNvPr>
          <p:cNvSpPr>
            <a:spLocks noGrp="1"/>
          </p:cNvSpPr>
          <p:nvPr>
            <p:ph type="dt" sz="half" idx="10"/>
          </p:nvPr>
        </p:nvSpPr>
        <p:spPr/>
        <p:txBody>
          <a:bodyPr/>
          <a:lstStyle/>
          <a:p>
            <a:fld id="{3DEBC13E-794B-DB43-AF66-8C73536169F8}" type="datetimeFigureOut">
              <a:rPr lang="en-US" smtClean="0"/>
              <a:t>7/10/25</a:t>
            </a:fld>
            <a:endParaRPr lang="en-US"/>
          </a:p>
        </p:txBody>
      </p:sp>
      <p:sp>
        <p:nvSpPr>
          <p:cNvPr id="6" name="Footer Placeholder 5">
            <a:extLst>
              <a:ext uri="{FF2B5EF4-FFF2-40B4-BE49-F238E27FC236}">
                <a16:creationId xmlns:a16="http://schemas.microsoft.com/office/drawing/2014/main" id="{C09CCAFC-80F6-E297-2686-7E63A2D30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A20B9-C85B-78E2-B807-0AC0E302D46E}"/>
              </a:ext>
            </a:extLst>
          </p:cNvPr>
          <p:cNvSpPr>
            <a:spLocks noGrp="1"/>
          </p:cNvSpPr>
          <p:nvPr>
            <p:ph type="sldNum" sz="quarter" idx="12"/>
          </p:nvPr>
        </p:nvSpPr>
        <p:spPr/>
        <p:txBody>
          <a:bodyPr/>
          <a:lstStyle/>
          <a:p>
            <a:fld id="{B826AC81-9C99-BE4C-A627-F186DF233835}" type="slidenum">
              <a:rPr lang="en-US" smtClean="0"/>
              <a:t>‹#›</a:t>
            </a:fld>
            <a:endParaRPr lang="en-US"/>
          </a:p>
        </p:txBody>
      </p:sp>
    </p:spTree>
    <p:extLst>
      <p:ext uri="{BB962C8B-B14F-4D97-AF65-F5344CB8AC3E}">
        <p14:creationId xmlns:p14="http://schemas.microsoft.com/office/powerpoint/2010/main" val="2300099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267B-9266-369C-E3A0-4E1ADDE92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52B982-A4DF-DED6-041B-EBB8621E2F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9845DF-C58F-5EF4-AE03-9B6FAC6A7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EDFEF-5EC8-A447-6323-768C869A5AD7}"/>
              </a:ext>
            </a:extLst>
          </p:cNvPr>
          <p:cNvSpPr>
            <a:spLocks noGrp="1"/>
          </p:cNvSpPr>
          <p:nvPr>
            <p:ph type="dt" sz="half" idx="10"/>
          </p:nvPr>
        </p:nvSpPr>
        <p:spPr/>
        <p:txBody>
          <a:bodyPr/>
          <a:lstStyle/>
          <a:p>
            <a:fld id="{3DEBC13E-794B-DB43-AF66-8C73536169F8}" type="datetimeFigureOut">
              <a:rPr lang="en-US" smtClean="0"/>
              <a:t>7/10/25</a:t>
            </a:fld>
            <a:endParaRPr lang="en-US"/>
          </a:p>
        </p:txBody>
      </p:sp>
      <p:sp>
        <p:nvSpPr>
          <p:cNvPr id="6" name="Footer Placeholder 5">
            <a:extLst>
              <a:ext uri="{FF2B5EF4-FFF2-40B4-BE49-F238E27FC236}">
                <a16:creationId xmlns:a16="http://schemas.microsoft.com/office/drawing/2014/main" id="{7CDD31D6-2848-3130-6726-B4E1FB9D0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3D4A7D-60A7-E7AC-8190-95BF5FA9E099}"/>
              </a:ext>
            </a:extLst>
          </p:cNvPr>
          <p:cNvSpPr>
            <a:spLocks noGrp="1"/>
          </p:cNvSpPr>
          <p:nvPr>
            <p:ph type="sldNum" sz="quarter" idx="12"/>
          </p:nvPr>
        </p:nvSpPr>
        <p:spPr/>
        <p:txBody>
          <a:bodyPr/>
          <a:lstStyle/>
          <a:p>
            <a:fld id="{B826AC81-9C99-BE4C-A627-F186DF233835}" type="slidenum">
              <a:rPr lang="en-US" smtClean="0"/>
              <a:t>‹#›</a:t>
            </a:fld>
            <a:endParaRPr lang="en-US"/>
          </a:p>
        </p:txBody>
      </p:sp>
    </p:spTree>
    <p:extLst>
      <p:ext uri="{BB962C8B-B14F-4D97-AF65-F5344CB8AC3E}">
        <p14:creationId xmlns:p14="http://schemas.microsoft.com/office/powerpoint/2010/main" val="90486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8A43-703D-93D8-8CD3-B26478F40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FDB845-27A4-775C-93C5-B858035538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3375D-1B00-A8CB-7EF2-3A3BC7E47CCE}"/>
              </a:ext>
            </a:extLst>
          </p:cNvPr>
          <p:cNvSpPr>
            <a:spLocks noGrp="1"/>
          </p:cNvSpPr>
          <p:nvPr>
            <p:ph type="dt" sz="half" idx="10"/>
          </p:nvPr>
        </p:nvSpPr>
        <p:spPr/>
        <p:txBody>
          <a:bodyPr/>
          <a:lstStyle/>
          <a:p>
            <a:fld id="{3DEBC13E-794B-DB43-AF66-8C73536169F8}" type="datetimeFigureOut">
              <a:rPr lang="en-US" smtClean="0"/>
              <a:t>7/10/25</a:t>
            </a:fld>
            <a:endParaRPr lang="en-US"/>
          </a:p>
        </p:txBody>
      </p:sp>
      <p:sp>
        <p:nvSpPr>
          <p:cNvPr id="5" name="Footer Placeholder 4">
            <a:extLst>
              <a:ext uri="{FF2B5EF4-FFF2-40B4-BE49-F238E27FC236}">
                <a16:creationId xmlns:a16="http://schemas.microsoft.com/office/drawing/2014/main" id="{197040FD-9172-10D1-653C-51A7D3F33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37603-D896-B895-1B46-B82FE80F3978}"/>
              </a:ext>
            </a:extLst>
          </p:cNvPr>
          <p:cNvSpPr>
            <a:spLocks noGrp="1"/>
          </p:cNvSpPr>
          <p:nvPr>
            <p:ph type="sldNum" sz="quarter" idx="12"/>
          </p:nvPr>
        </p:nvSpPr>
        <p:spPr/>
        <p:txBody>
          <a:bodyPr/>
          <a:lstStyle/>
          <a:p>
            <a:fld id="{B826AC81-9C99-BE4C-A627-F186DF233835}" type="slidenum">
              <a:rPr lang="en-US" smtClean="0"/>
              <a:t>‹#›</a:t>
            </a:fld>
            <a:endParaRPr lang="en-US"/>
          </a:p>
        </p:txBody>
      </p:sp>
    </p:spTree>
    <p:extLst>
      <p:ext uri="{BB962C8B-B14F-4D97-AF65-F5344CB8AC3E}">
        <p14:creationId xmlns:p14="http://schemas.microsoft.com/office/powerpoint/2010/main" val="4021062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204C76-9896-2BAD-E4C0-FB25342D8B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9108FD-037D-4D40-0734-2A494E84A3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2F3B5-184D-FC24-03A1-E952CAE3BED4}"/>
              </a:ext>
            </a:extLst>
          </p:cNvPr>
          <p:cNvSpPr>
            <a:spLocks noGrp="1"/>
          </p:cNvSpPr>
          <p:nvPr>
            <p:ph type="dt" sz="half" idx="10"/>
          </p:nvPr>
        </p:nvSpPr>
        <p:spPr/>
        <p:txBody>
          <a:bodyPr/>
          <a:lstStyle/>
          <a:p>
            <a:fld id="{3DEBC13E-794B-DB43-AF66-8C73536169F8}" type="datetimeFigureOut">
              <a:rPr lang="en-US" smtClean="0"/>
              <a:t>7/10/25</a:t>
            </a:fld>
            <a:endParaRPr lang="en-US"/>
          </a:p>
        </p:txBody>
      </p:sp>
      <p:sp>
        <p:nvSpPr>
          <p:cNvPr id="5" name="Footer Placeholder 4">
            <a:extLst>
              <a:ext uri="{FF2B5EF4-FFF2-40B4-BE49-F238E27FC236}">
                <a16:creationId xmlns:a16="http://schemas.microsoft.com/office/drawing/2014/main" id="{15A2B5DD-D1F5-15C3-663F-EE5F1F10F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7876C-CCCB-597A-EEBC-1D09F7614916}"/>
              </a:ext>
            </a:extLst>
          </p:cNvPr>
          <p:cNvSpPr>
            <a:spLocks noGrp="1"/>
          </p:cNvSpPr>
          <p:nvPr>
            <p:ph type="sldNum" sz="quarter" idx="12"/>
          </p:nvPr>
        </p:nvSpPr>
        <p:spPr/>
        <p:txBody>
          <a:bodyPr/>
          <a:lstStyle/>
          <a:p>
            <a:fld id="{B826AC81-9C99-BE4C-A627-F186DF233835}" type="slidenum">
              <a:rPr lang="en-US" smtClean="0"/>
              <a:t>‹#›</a:t>
            </a:fld>
            <a:endParaRPr lang="en-US"/>
          </a:p>
        </p:txBody>
      </p:sp>
    </p:spTree>
    <p:extLst>
      <p:ext uri="{BB962C8B-B14F-4D97-AF65-F5344CB8AC3E}">
        <p14:creationId xmlns:p14="http://schemas.microsoft.com/office/powerpoint/2010/main" val="1689666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2EC4-5694-8CA0-77EB-AED65E943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A85360-3FB0-AAA4-11A6-6E2C7DFCBF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9213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D18B-E8EB-288A-81D3-3B2C176F9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76F3E-8982-9C9E-698A-D52595C6AB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08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6ABE-6F3F-8B60-4C2F-114646735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1AE540-2E0F-B0AF-20E1-3556658613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2BA66-F665-EA56-1EE3-417B7E34B3CC}"/>
              </a:ext>
            </a:extLst>
          </p:cNvPr>
          <p:cNvSpPr>
            <a:spLocks noGrp="1"/>
          </p:cNvSpPr>
          <p:nvPr>
            <p:ph type="dt" sz="half" idx="10"/>
          </p:nvPr>
        </p:nvSpPr>
        <p:spPr>
          <a:xfrm>
            <a:off x="838200" y="6356350"/>
            <a:ext cx="2743200" cy="365125"/>
          </a:xfrm>
          <a:prstGeom prst="rect">
            <a:avLst/>
          </a:prstGeom>
        </p:spPr>
        <p:txBody>
          <a:bodyPr/>
          <a:lstStyle/>
          <a:p>
            <a:fld id="{EEE76463-3CBA-41F6-82DF-CA837BC3CF4E}" type="datetimeFigureOut">
              <a:rPr lang="en-US" smtClean="0"/>
              <a:t>7/10/25</a:t>
            </a:fld>
            <a:endParaRPr lang="en-US"/>
          </a:p>
        </p:txBody>
      </p:sp>
      <p:sp>
        <p:nvSpPr>
          <p:cNvPr id="5" name="Footer Placeholder 4">
            <a:extLst>
              <a:ext uri="{FF2B5EF4-FFF2-40B4-BE49-F238E27FC236}">
                <a16:creationId xmlns:a16="http://schemas.microsoft.com/office/drawing/2014/main" id="{C4F5CED6-CD9A-9787-93DB-A616D40F08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58B83B-5BA5-4887-BA57-1CBC863BFC3B}"/>
              </a:ext>
            </a:extLst>
          </p:cNvPr>
          <p:cNvSpPr>
            <a:spLocks noGrp="1"/>
          </p:cNvSpPr>
          <p:nvPr>
            <p:ph type="sldNum" sz="quarter" idx="12"/>
          </p:nvPr>
        </p:nvSpPr>
        <p:spPr>
          <a:xfrm>
            <a:off x="8610600" y="6356350"/>
            <a:ext cx="2743200" cy="365125"/>
          </a:xfrm>
          <a:prstGeom prst="rect">
            <a:avLst/>
          </a:prstGeom>
        </p:spPr>
        <p:txBody>
          <a:bodyPr/>
          <a:lstStyle/>
          <a:p>
            <a:fld id="{778FAB96-4FFD-4AFB-9558-9C82E6E52C33}" type="slidenum">
              <a:rPr lang="en-US" smtClean="0"/>
              <a:t>‹#›</a:t>
            </a:fld>
            <a:endParaRPr lang="en-US"/>
          </a:p>
        </p:txBody>
      </p:sp>
    </p:spTree>
    <p:extLst>
      <p:ext uri="{BB962C8B-B14F-4D97-AF65-F5344CB8AC3E}">
        <p14:creationId xmlns:p14="http://schemas.microsoft.com/office/powerpoint/2010/main" val="2603379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3E60-4EA3-37E3-31C8-7D5EF3FD1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F06F8-0A21-C9FC-FA93-6384592D0C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2E6B96-EE51-F6C4-43CF-6053F1285D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4048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ED93-A046-EC49-C53B-1C4A18D49C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549516-9E43-6A45-3079-AEB6F97BAF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0E171-2C87-EE8B-6763-C5AD714E4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079D27-0074-9537-2DEB-63A842B9B0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A4E6C1-F1F1-0C6F-A823-B25CD3982B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9855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AADC-C726-DB48-9052-B66EDAE8A4A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1085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E3A307-6943-F93E-1073-DE7390BCBB35}"/>
              </a:ext>
            </a:extLst>
          </p:cNvPr>
          <p:cNvSpPr>
            <a:spLocks noGrp="1"/>
          </p:cNvSpPr>
          <p:nvPr>
            <p:ph type="dt" sz="half" idx="10"/>
          </p:nvPr>
        </p:nvSpPr>
        <p:spPr>
          <a:xfrm>
            <a:off x="838200" y="6356350"/>
            <a:ext cx="2743200" cy="365125"/>
          </a:xfrm>
          <a:prstGeom prst="rect">
            <a:avLst/>
          </a:prstGeom>
        </p:spPr>
        <p:txBody>
          <a:bodyPr/>
          <a:lstStyle/>
          <a:p>
            <a:fld id="{EEE76463-3CBA-41F6-82DF-CA837BC3CF4E}" type="datetimeFigureOut">
              <a:rPr lang="en-US" smtClean="0"/>
              <a:t>7/10/25</a:t>
            </a:fld>
            <a:endParaRPr lang="en-US" dirty="0"/>
          </a:p>
        </p:txBody>
      </p:sp>
      <p:sp>
        <p:nvSpPr>
          <p:cNvPr id="3" name="Footer Placeholder 2">
            <a:extLst>
              <a:ext uri="{FF2B5EF4-FFF2-40B4-BE49-F238E27FC236}">
                <a16:creationId xmlns:a16="http://schemas.microsoft.com/office/drawing/2014/main" id="{303C341F-3F4C-34C6-F597-1EAA423ECD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295D62C-9EB5-1C8D-CD9F-AD251ABD93D9}"/>
              </a:ext>
            </a:extLst>
          </p:cNvPr>
          <p:cNvSpPr>
            <a:spLocks noGrp="1"/>
          </p:cNvSpPr>
          <p:nvPr>
            <p:ph type="sldNum" sz="quarter" idx="12"/>
          </p:nvPr>
        </p:nvSpPr>
        <p:spPr>
          <a:xfrm>
            <a:off x="8610600" y="6356350"/>
            <a:ext cx="2743200" cy="365125"/>
          </a:xfrm>
          <a:prstGeom prst="rect">
            <a:avLst/>
          </a:prstGeom>
        </p:spPr>
        <p:txBody>
          <a:bodyPr/>
          <a:lstStyle/>
          <a:p>
            <a:fld id="{778FAB96-4FFD-4AFB-9558-9C82E6E52C33}" type="slidenum">
              <a:rPr lang="en-US" smtClean="0"/>
              <a:t>‹#›</a:t>
            </a:fld>
            <a:endParaRPr lang="en-US"/>
          </a:p>
        </p:txBody>
      </p:sp>
    </p:spTree>
    <p:extLst>
      <p:ext uri="{BB962C8B-B14F-4D97-AF65-F5344CB8AC3E}">
        <p14:creationId xmlns:p14="http://schemas.microsoft.com/office/powerpoint/2010/main" val="359577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F9B7-48B8-A836-C47C-9A44EA3E1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3F6B11-2AEF-BDD1-9508-517763C55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912DB3-EEE3-74A9-7A16-98C5C3B31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5A10D3-E1CD-3FEB-EEB8-E3445BFDF6A7}"/>
              </a:ext>
            </a:extLst>
          </p:cNvPr>
          <p:cNvSpPr>
            <a:spLocks noGrp="1"/>
          </p:cNvSpPr>
          <p:nvPr>
            <p:ph type="dt" sz="half" idx="10"/>
          </p:nvPr>
        </p:nvSpPr>
        <p:spPr>
          <a:xfrm>
            <a:off x="838200" y="6356350"/>
            <a:ext cx="2743200" cy="365125"/>
          </a:xfrm>
          <a:prstGeom prst="rect">
            <a:avLst/>
          </a:prstGeom>
        </p:spPr>
        <p:txBody>
          <a:bodyPr/>
          <a:lstStyle/>
          <a:p>
            <a:fld id="{EEE76463-3CBA-41F6-82DF-CA837BC3CF4E}" type="datetimeFigureOut">
              <a:rPr lang="en-US" smtClean="0"/>
              <a:t>7/10/25</a:t>
            </a:fld>
            <a:endParaRPr lang="en-US"/>
          </a:p>
        </p:txBody>
      </p:sp>
      <p:sp>
        <p:nvSpPr>
          <p:cNvPr id="6" name="Footer Placeholder 5">
            <a:extLst>
              <a:ext uri="{FF2B5EF4-FFF2-40B4-BE49-F238E27FC236}">
                <a16:creationId xmlns:a16="http://schemas.microsoft.com/office/drawing/2014/main" id="{BB4A210E-20A1-3DBE-DD02-BA05A8AE1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AF9827-4F3D-7CDF-6FEE-E9EA67CC7EE8}"/>
              </a:ext>
            </a:extLst>
          </p:cNvPr>
          <p:cNvSpPr>
            <a:spLocks noGrp="1"/>
          </p:cNvSpPr>
          <p:nvPr>
            <p:ph type="sldNum" sz="quarter" idx="12"/>
          </p:nvPr>
        </p:nvSpPr>
        <p:spPr>
          <a:xfrm>
            <a:off x="8610600" y="6356350"/>
            <a:ext cx="2743200" cy="365125"/>
          </a:xfrm>
          <a:prstGeom prst="rect">
            <a:avLst/>
          </a:prstGeom>
        </p:spPr>
        <p:txBody>
          <a:bodyPr/>
          <a:lstStyle/>
          <a:p>
            <a:fld id="{778FAB96-4FFD-4AFB-9558-9C82E6E52C33}" type="slidenum">
              <a:rPr lang="en-US" smtClean="0"/>
              <a:t>‹#›</a:t>
            </a:fld>
            <a:endParaRPr lang="en-US"/>
          </a:p>
        </p:txBody>
      </p:sp>
    </p:spTree>
    <p:extLst>
      <p:ext uri="{BB962C8B-B14F-4D97-AF65-F5344CB8AC3E}">
        <p14:creationId xmlns:p14="http://schemas.microsoft.com/office/powerpoint/2010/main" val="2314088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CC7A-47F6-D5A3-E6CA-E8E6DA096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BC06D-DC3B-D2F4-A7CC-119B2CF5E5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A9227B-37DF-9013-4F70-9BFAAF30A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BAB39-D59E-C971-6D7A-F49BFC1B9082}"/>
              </a:ext>
            </a:extLst>
          </p:cNvPr>
          <p:cNvSpPr>
            <a:spLocks noGrp="1"/>
          </p:cNvSpPr>
          <p:nvPr>
            <p:ph type="dt" sz="half" idx="10"/>
          </p:nvPr>
        </p:nvSpPr>
        <p:spPr>
          <a:xfrm>
            <a:off x="838200" y="6356350"/>
            <a:ext cx="2743200" cy="365125"/>
          </a:xfrm>
          <a:prstGeom prst="rect">
            <a:avLst/>
          </a:prstGeom>
        </p:spPr>
        <p:txBody>
          <a:bodyPr/>
          <a:lstStyle/>
          <a:p>
            <a:fld id="{EEE76463-3CBA-41F6-82DF-CA837BC3CF4E}" type="datetimeFigureOut">
              <a:rPr lang="en-US" smtClean="0"/>
              <a:t>7/10/25</a:t>
            </a:fld>
            <a:endParaRPr lang="en-US"/>
          </a:p>
        </p:txBody>
      </p:sp>
      <p:sp>
        <p:nvSpPr>
          <p:cNvPr id="6" name="Footer Placeholder 5">
            <a:extLst>
              <a:ext uri="{FF2B5EF4-FFF2-40B4-BE49-F238E27FC236}">
                <a16:creationId xmlns:a16="http://schemas.microsoft.com/office/drawing/2014/main" id="{B9DC9013-3108-1AB7-8DE9-58EF39DED8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77BC21-1B95-B586-3532-D54DE485885B}"/>
              </a:ext>
            </a:extLst>
          </p:cNvPr>
          <p:cNvSpPr>
            <a:spLocks noGrp="1"/>
          </p:cNvSpPr>
          <p:nvPr>
            <p:ph type="sldNum" sz="quarter" idx="12"/>
          </p:nvPr>
        </p:nvSpPr>
        <p:spPr>
          <a:xfrm>
            <a:off x="8610600" y="6356350"/>
            <a:ext cx="2743200" cy="365125"/>
          </a:xfrm>
          <a:prstGeom prst="rect">
            <a:avLst/>
          </a:prstGeom>
        </p:spPr>
        <p:txBody>
          <a:bodyPr/>
          <a:lstStyle/>
          <a:p>
            <a:fld id="{778FAB96-4FFD-4AFB-9558-9C82E6E52C33}" type="slidenum">
              <a:rPr lang="en-US" smtClean="0"/>
              <a:t>‹#›</a:t>
            </a:fld>
            <a:endParaRPr lang="en-US"/>
          </a:p>
        </p:txBody>
      </p:sp>
    </p:spTree>
    <p:extLst>
      <p:ext uri="{BB962C8B-B14F-4D97-AF65-F5344CB8AC3E}">
        <p14:creationId xmlns:p14="http://schemas.microsoft.com/office/powerpoint/2010/main" val="383784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5DC2-3E58-6FAA-B6BD-6779737C1E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2C7782-CC5E-E430-7252-96CC8DEB5D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8C61C-1A73-4C87-EE94-731152FE1AFB}"/>
              </a:ext>
            </a:extLst>
          </p:cNvPr>
          <p:cNvSpPr>
            <a:spLocks noGrp="1"/>
          </p:cNvSpPr>
          <p:nvPr>
            <p:ph type="dt" sz="half" idx="10"/>
          </p:nvPr>
        </p:nvSpPr>
        <p:spPr>
          <a:xfrm>
            <a:off x="838200" y="6356350"/>
            <a:ext cx="2743200" cy="365125"/>
          </a:xfrm>
          <a:prstGeom prst="rect">
            <a:avLst/>
          </a:prstGeom>
        </p:spPr>
        <p:txBody>
          <a:bodyPr/>
          <a:lstStyle/>
          <a:p>
            <a:fld id="{EEE76463-3CBA-41F6-82DF-CA837BC3CF4E}" type="datetimeFigureOut">
              <a:rPr lang="en-US" smtClean="0"/>
              <a:t>7/10/25</a:t>
            </a:fld>
            <a:endParaRPr lang="en-US"/>
          </a:p>
        </p:txBody>
      </p:sp>
      <p:sp>
        <p:nvSpPr>
          <p:cNvPr id="5" name="Footer Placeholder 4">
            <a:extLst>
              <a:ext uri="{FF2B5EF4-FFF2-40B4-BE49-F238E27FC236}">
                <a16:creationId xmlns:a16="http://schemas.microsoft.com/office/drawing/2014/main" id="{50F40BF7-06CE-3318-F7B0-5E3CE19536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3A15DF-1481-908D-E2E3-5DB53E1842ED}"/>
              </a:ext>
            </a:extLst>
          </p:cNvPr>
          <p:cNvSpPr>
            <a:spLocks noGrp="1"/>
          </p:cNvSpPr>
          <p:nvPr>
            <p:ph type="sldNum" sz="quarter" idx="12"/>
          </p:nvPr>
        </p:nvSpPr>
        <p:spPr>
          <a:xfrm>
            <a:off x="8610600" y="6356350"/>
            <a:ext cx="2743200" cy="365125"/>
          </a:xfrm>
          <a:prstGeom prst="rect">
            <a:avLst/>
          </a:prstGeom>
        </p:spPr>
        <p:txBody>
          <a:bodyPr/>
          <a:lstStyle/>
          <a:p>
            <a:fld id="{778FAB96-4FFD-4AFB-9558-9C82E6E52C33}" type="slidenum">
              <a:rPr lang="en-US" smtClean="0"/>
              <a:t>‹#›</a:t>
            </a:fld>
            <a:endParaRPr lang="en-US"/>
          </a:p>
        </p:txBody>
      </p:sp>
    </p:spTree>
    <p:extLst>
      <p:ext uri="{BB962C8B-B14F-4D97-AF65-F5344CB8AC3E}">
        <p14:creationId xmlns:p14="http://schemas.microsoft.com/office/powerpoint/2010/main" val="1078579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86B53A-B154-DE4A-2217-3A88744D17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4AC3D0-A585-9344-7869-0A4F54EA7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6C07C-2D71-DF0B-7849-A9A5B9122FE7}"/>
              </a:ext>
            </a:extLst>
          </p:cNvPr>
          <p:cNvSpPr>
            <a:spLocks noGrp="1"/>
          </p:cNvSpPr>
          <p:nvPr>
            <p:ph type="dt" sz="half" idx="10"/>
          </p:nvPr>
        </p:nvSpPr>
        <p:spPr>
          <a:xfrm>
            <a:off x="838200" y="6356350"/>
            <a:ext cx="2743200" cy="365125"/>
          </a:xfrm>
          <a:prstGeom prst="rect">
            <a:avLst/>
          </a:prstGeom>
        </p:spPr>
        <p:txBody>
          <a:bodyPr/>
          <a:lstStyle/>
          <a:p>
            <a:fld id="{EEE76463-3CBA-41F6-82DF-CA837BC3CF4E}" type="datetimeFigureOut">
              <a:rPr lang="en-US" smtClean="0"/>
              <a:t>7/10/25</a:t>
            </a:fld>
            <a:endParaRPr lang="en-US"/>
          </a:p>
        </p:txBody>
      </p:sp>
      <p:sp>
        <p:nvSpPr>
          <p:cNvPr id="5" name="Footer Placeholder 4">
            <a:extLst>
              <a:ext uri="{FF2B5EF4-FFF2-40B4-BE49-F238E27FC236}">
                <a16:creationId xmlns:a16="http://schemas.microsoft.com/office/drawing/2014/main" id="{72F3EA77-C7E6-B7F3-C9F8-2ABA1959A8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CFC11F-E3A7-3E68-86D1-34597F07D25E}"/>
              </a:ext>
            </a:extLst>
          </p:cNvPr>
          <p:cNvSpPr>
            <a:spLocks noGrp="1"/>
          </p:cNvSpPr>
          <p:nvPr>
            <p:ph type="sldNum" sz="quarter" idx="12"/>
          </p:nvPr>
        </p:nvSpPr>
        <p:spPr>
          <a:xfrm>
            <a:off x="8610600" y="6356350"/>
            <a:ext cx="2743200" cy="365125"/>
          </a:xfrm>
          <a:prstGeom prst="rect">
            <a:avLst/>
          </a:prstGeom>
        </p:spPr>
        <p:txBody>
          <a:bodyPr/>
          <a:lstStyle/>
          <a:p>
            <a:fld id="{778FAB96-4FFD-4AFB-9558-9C82E6E52C33}" type="slidenum">
              <a:rPr lang="en-US" smtClean="0"/>
              <a:t>‹#›</a:t>
            </a:fld>
            <a:endParaRPr lang="en-US"/>
          </a:p>
        </p:txBody>
      </p:sp>
    </p:spTree>
    <p:extLst>
      <p:ext uri="{BB962C8B-B14F-4D97-AF65-F5344CB8AC3E}">
        <p14:creationId xmlns:p14="http://schemas.microsoft.com/office/powerpoint/2010/main" val="71404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9285B"/>
          </a:solidFill>
        </p:spPr>
        <p:txBody>
          <a:bodyPr wrap="square" lIns="0" tIns="0" rIns="0" bIns="0" rtlCol="0"/>
          <a:lstStyle/>
          <a:p>
            <a:endParaRPr/>
          </a:p>
        </p:txBody>
      </p:sp>
      <p:sp>
        <p:nvSpPr>
          <p:cNvPr id="17" name="bg object 17"/>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172C51"/>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1EA263-A7F9-AFFD-42FF-802714F09381}"/>
              </a:ext>
            </a:extLst>
          </p:cNvPr>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516596-BAD4-AFD5-1D2B-F4A624082225}"/>
              </a:ext>
            </a:extLst>
          </p:cNvPr>
          <p:cNvSpPr>
            <a:spLocks noGrp="1"/>
          </p:cNvSpPr>
          <p:nvPr>
            <p:ph type="ctrTitle" hasCustomPrompt="1"/>
          </p:nvPr>
        </p:nvSpPr>
        <p:spPr>
          <a:xfrm>
            <a:off x="1524000" y="4545076"/>
            <a:ext cx="9144000" cy="1084158"/>
          </a:xfrm>
        </p:spPr>
        <p:txBody>
          <a:bodyPr anchor="b"/>
          <a:lstStyle>
            <a:lvl1pPr algn="ctr">
              <a:defRPr sz="6000" baseline="0">
                <a:solidFill>
                  <a:schemeClr val="tx1"/>
                </a:solidFill>
              </a:defRPr>
            </a:lvl1pPr>
          </a:lstStyle>
          <a:p>
            <a:r>
              <a:rPr lang="en-US"/>
              <a:t>Click to edit Master </a:t>
            </a:r>
            <a:r>
              <a:rPr lang="en-US" err="1"/>
              <a:t>titlle</a:t>
            </a:r>
            <a:endParaRPr lang="en-US"/>
          </a:p>
        </p:txBody>
      </p:sp>
      <p:sp>
        <p:nvSpPr>
          <p:cNvPr id="3" name="Subtitle 2">
            <a:extLst>
              <a:ext uri="{FF2B5EF4-FFF2-40B4-BE49-F238E27FC236}">
                <a16:creationId xmlns:a16="http://schemas.microsoft.com/office/drawing/2014/main" id="{20A2423E-D142-0188-FAB3-E92844F0F545}"/>
              </a:ext>
            </a:extLst>
          </p:cNvPr>
          <p:cNvSpPr>
            <a:spLocks noGrp="1"/>
          </p:cNvSpPr>
          <p:nvPr>
            <p:ph type="subTitle" idx="1"/>
          </p:nvPr>
        </p:nvSpPr>
        <p:spPr>
          <a:xfrm>
            <a:off x="1524000" y="5834022"/>
            <a:ext cx="9144000" cy="45406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19E28D-AFC9-A7E9-3AE4-50F4A78F94F4}"/>
              </a:ext>
            </a:extLst>
          </p:cNvPr>
          <p:cNvSpPr>
            <a:spLocks noGrp="1"/>
          </p:cNvSpPr>
          <p:nvPr>
            <p:ph type="dt" sz="half" idx="10"/>
          </p:nvPr>
        </p:nvSpPr>
        <p:spPr>
          <a:xfrm>
            <a:off x="0" y="6488598"/>
            <a:ext cx="2743200" cy="365125"/>
          </a:xfrm>
        </p:spPr>
        <p:txBody>
          <a:bodyPr/>
          <a:lstStyle/>
          <a:p>
            <a:endParaRPr lang="en-US"/>
          </a:p>
        </p:txBody>
      </p:sp>
      <p:sp>
        <p:nvSpPr>
          <p:cNvPr id="6" name="Slide Number Placeholder 5">
            <a:extLst>
              <a:ext uri="{FF2B5EF4-FFF2-40B4-BE49-F238E27FC236}">
                <a16:creationId xmlns:a16="http://schemas.microsoft.com/office/drawing/2014/main" id="{0F0E3A98-8D8B-8D59-6B84-B1E5F181982C}"/>
              </a:ext>
            </a:extLst>
          </p:cNvPr>
          <p:cNvSpPr>
            <a:spLocks noGrp="1"/>
          </p:cNvSpPr>
          <p:nvPr>
            <p:ph type="sldNum" sz="quarter" idx="12"/>
          </p:nvPr>
        </p:nvSpPr>
        <p:spPr>
          <a:xfrm>
            <a:off x="9448800" y="6492875"/>
            <a:ext cx="2743200" cy="365125"/>
          </a:xfrm>
        </p:spPr>
        <p:txBody>
          <a:bodyPr/>
          <a:lstStyle/>
          <a:p>
            <a:fld id="{FB313527-CBB7-2E49-81C6-DF15D9E04B33}" type="slidenum">
              <a:rPr lang="en-US" smtClean="0"/>
              <a:t>‹#›</a:t>
            </a:fld>
            <a:endParaRPr lang="en-US"/>
          </a:p>
        </p:txBody>
      </p:sp>
    </p:spTree>
    <p:extLst>
      <p:ext uri="{BB962C8B-B14F-4D97-AF65-F5344CB8AC3E}">
        <p14:creationId xmlns:p14="http://schemas.microsoft.com/office/powerpoint/2010/main" val="343440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9B43-3E99-E1F0-7D49-1729392910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BAEF79-863A-829C-BF36-CC6BACB8A6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B03F1F-7CCF-258B-D343-A8DD6DBDCB1F}"/>
              </a:ext>
            </a:extLst>
          </p:cNvPr>
          <p:cNvSpPr>
            <a:spLocks noGrp="1"/>
          </p:cNvSpPr>
          <p:nvPr>
            <p:ph type="dt" sz="half" idx="10"/>
          </p:nvPr>
        </p:nvSpPr>
        <p:spPr/>
        <p:txBody>
          <a:bodyPr/>
          <a:lstStyle/>
          <a:p>
            <a:fld id="{3DEBC13E-794B-DB43-AF66-8C73536169F8}" type="datetimeFigureOut">
              <a:rPr lang="en-US" smtClean="0"/>
              <a:t>7/10/25</a:t>
            </a:fld>
            <a:endParaRPr lang="en-US"/>
          </a:p>
        </p:txBody>
      </p:sp>
      <p:sp>
        <p:nvSpPr>
          <p:cNvPr id="5" name="Footer Placeholder 4">
            <a:extLst>
              <a:ext uri="{FF2B5EF4-FFF2-40B4-BE49-F238E27FC236}">
                <a16:creationId xmlns:a16="http://schemas.microsoft.com/office/drawing/2014/main" id="{8020189C-0CFB-83EB-887F-0C0E982A8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E3E38-0476-49BE-589C-47DBA0FAD488}"/>
              </a:ext>
            </a:extLst>
          </p:cNvPr>
          <p:cNvSpPr>
            <a:spLocks noGrp="1"/>
          </p:cNvSpPr>
          <p:nvPr>
            <p:ph type="sldNum" sz="quarter" idx="12"/>
          </p:nvPr>
        </p:nvSpPr>
        <p:spPr/>
        <p:txBody>
          <a:bodyPr/>
          <a:lstStyle/>
          <a:p>
            <a:fld id="{B826AC81-9C99-BE4C-A627-F186DF233835}" type="slidenum">
              <a:rPr lang="en-US" smtClean="0"/>
              <a:t>‹#›</a:t>
            </a:fld>
            <a:endParaRPr lang="en-US"/>
          </a:p>
        </p:txBody>
      </p:sp>
    </p:spTree>
    <p:extLst>
      <p:ext uri="{BB962C8B-B14F-4D97-AF65-F5344CB8AC3E}">
        <p14:creationId xmlns:p14="http://schemas.microsoft.com/office/powerpoint/2010/main" val="271441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6152-8E13-C20F-A42B-150EF01CD0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A8EFEC-D987-DB46-FB4B-5DDC9A4BEE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F75B8-4C2C-1643-1B15-DDBFF82272AD}"/>
              </a:ext>
            </a:extLst>
          </p:cNvPr>
          <p:cNvSpPr>
            <a:spLocks noGrp="1"/>
          </p:cNvSpPr>
          <p:nvPr>
            <p:ph type="dt" sz="half" idx="10"/>
          </p:nvPr>
        </p:nvSpPr>
        <p:spPr/>
        <p:txBody>
          <a:bodyPr/>
          <a:lstStyle/>
          <a:p>
            <a:fld id="{3DEBC13E-794B-DB43-AF66-8C73536169F8}" type="datetimeFigureOut">
              <a:rPr lang="en-US" smtClean="0"/>
              <a:t>7/10/25</a:t>
            </a:fld>
            <a:endParaRPr lang="en-US"/>
          </a:p>
        </p:txBody>
      </p:sp>
      <p:sp>
        <p:nvSpPr>
          <p:cNvPr id="5" name="Footer Placeholder 4">
            <a:extLst>
              <a:ext uri="{FF2B5EF4-FFF2-40B4-BE49-F238E27FC236}">
                <a16:creationId xmlns:a16="http://schemas.microsoft.com/office/drawing/2014/main" id="{B6B32E07-155B-AE49-16D4-39615757A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29CC2-8AE5-6B81-1380-0C3AC04FDE60}"/>
              </a:ext>
            </a:extLst>
          </p:cNvPr>
          <p:cNvSpPr>
            <a:spLocks noGrp="1"/>
          </p:cNvSpPr>
          <p:nvPr>
            <p:ph type="sldNum" sz="quarter" idx="12"/>
          </p:nvPr>
        </p:nvSpPr>
        <p:spPr/>
        <p:txBody>
          <a:bodyPr/>
          <a:lstStyle/>
          <a:p>
            <a:fld id="{B826AC81-9C99-BE4C-A627-F186DF233835}" type="slidenum">
              <a:rPr lang="en-US" smtClean="0"/>
              <a:t>‹#›</a:t>
            </a:fld>
            <a:endParaRPr lang="en-US"/>
          </a:p>
        </p:txBody>
      </p:sp>
    </p:spTree>
    <p:extLst>
      <p:ext uri="{BB962C8B-B14F-4D97-AF65-F5344CB8AC3E}">
        <p14:creationId xmlns:p14="http://schemas.microsoft.com/office/powerpoint/2010/main" val="362122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69A2-CCBE-D942-7B53-3BA36A533B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CB4BB8-2508-DE60-759A-9BF66E8515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E070C9-2B26-4F41-7C18-C0174EA92019}"/>
              </a:ext>
            </a:extLst>
          </p:cNvPr>
          <p:cNvSpPr>
            <a:spLocks noGrp="1"/>
          </p:cNvSpPr>
          <p:nvPr>
            <p:ph type="dt" sz="half" idx="10"/>
          </p:nvPr>
        </p:nvSpPr>
        <p:spPr/>
        <p:txBody>
          <a:bodyPr/>
          <a:lstStyle/>
          <a:p>
            <a:fld id="{3DEBC13E-794B-DB43-AF66-8C73536169F8}" type="datetimeFigureOut">
              <a:rPr lang="en-US" smtClean="0"/>
              <a:t>7/10/25</a:t>
            </a:fld>
            <a:endParaRPr lang="en-US"/>
          </a:p>
        </p:txBody>
      </p:sp>
      <p:sp>
        <p:nvSpPr>
          <p:cNvPr id="5" name="Footer Placeholder 4">
            <a:extLst>
              <a:ext uri="{FF2B5EF4-FFF2-40B4-BE49-F238E27FC236}">
                <a16:creationId xmlns:a16="http://schemas.microsoft.com/office/drawing/2014/main" id="{350B22A3-567C-09F8-8C82-B200D0728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5F029-6FEB-B7E0-6A0C-4BB1717FAC0D}"/>
              </a:ext>
            </a:extLst>
          </p:cNvPr>
          <p:cNvSpPr>
            <a:spLocks noGrp="1"/>
          </p:cNvSpPr>
          <p:nvPr>
            <p:ph type="sldNum" sz="quarter" idx="12"/>
          </p:nvPr>
        </p:nvSpPr>
        <p:spPr/>
        <p:txBody>
          <a:bodyPr/>
          <a:lstStyle/>
          <a:p>
            <a:fld id="{B826AC81-9C99-BE4C-A627-F186DF233835}" type="slidenum">
              <a:rPr lang="en-US" smtClean="0"/>
              <a:t>‹#›</a:t>
            </a:fld>
            <a:endParaRPr lang="en-US"/>
          </a:p>
        </p:txBody>
      </p:sp>
    </p:spTree>
    <p:extLst>
      <p:ext uri="{BB962C8B-B14F-4D97-AF65-F5344CB8AC3E}">
        <p14:creationId xmlns:p14="http://schemas.microsoft.com/office/powerpoint/2010/main" val="141677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7998"/>
          </a:xfrm>
          <a:prstGeom prst="rect">
            <a:avLst/>
          </a:prstGeom>
        </p:spPr>
      </p:pic>
      <p:pic>
        <p:nvPicPr>
          <p:cNvPr id="17" name="bg object 17"/>
          <p:cNvPicPr/>
          <p:nvPr/>
        </p:nvPicPr>
        <p:blipFill>
          <a:blip r:embed="rId8" cstate="print"/>
          <a:stretch>
            <a:fillRect/>
          </a:stretch>
        </p:blipFill>
        <p:spPr>
          <a:xfrm>
            <a:off x="11905819" y="5563014"/>
            <a:ext cx="131843" cy="131916"/>
          </a:xfrm>
          <a:prstGeom prst="rect">
            <a:avLst/>
          </a:prstGeom>
        </p:spPr>
      </p:pic>
      <p:pic>
        <p:nvPicPr>
          <p:cNvPr id="18" name="bg object 18"/>
          <p:cNvPicPr/>
          <p:nvPr/>
        </p:nvPicPr>
        <p:blipFill>
          <a:blip r:embed="rId8" cstate="print"/>
          <a:stretch>
            <a:fillRect/>
          </a:stretch>
        </p:blipFill>
        <p:spPr>
          <a:xfrm>
            <a:off x="11434948" y="5563014"/>
            <a:ext cx="131843" cy="131916"/>
          </a:xfrm>
          <a:prstGeom prst="rect">
            <a:avLst/>
          </a:prstGeom>
        </p:spPr>
      </p:pic>
      <p:pic>
        <p:nvPicPr>
          <p:cNvPr id="19" name="bg object 19"/>
          <p:cNvPicPr/>
          <p:nvPr/>
        </p:nvPicPr>
        <p:blipFill>
          <a:blip r:embed="rId8" cstate="print"/>
          <a:stretch>
            <a:fillRect/>
          </a:stretch>
        </p:blipFill>
        <p:spPr>
          <a:xfrm>
            <a:off x="11670383" y="5563014"/>
            <a:ext cx="131843" cy="131916"/>
          </a:xfrm>
          <a:prstGeom prst="rect">
            <a:avLst/>
          </a:prstGeom>
        </p:spPr>
      </p:pic>
      <p:sp>
        <p:nvSpPr>
          <p:cNvPr id="20" name="bg object 20"/>
          <p:cNvSpPr/>
          <p:nvPr/>
        </p:nvSpPr>
        <p:spPr>
          <a:xfrm>
            <a:off x="11332489" y="5714313"/>
            <a:ext cx="807720" cy="580390"/>
          </a:xfrm>
          <a:custGeom>
            <a:avLst/>
            <a:gdLst/>
            <a:ahLst/>
            <a:cxnLst/>
            <a:rect l="l" t="t" r="r" b="b"/>
            <a:pathLst>
              <a:path w="807720" h="580389">
                <a:moveTo>
                  <a:pt x="271970" y="38100"/>
                </a:moveTo>
                <a:lnTo>
                  <a:pt x="232892" y="13589"/>
                </a:lnTo>
                <a:lnTo>
                  <a:pt x="180670" y="0"/>
                </a:lnTo>
                <a:lnTo>
                  <a:pt x="154190" y="0"/>
                </a:lnTo>
                <a:lnTo>
                  <a:pt x="116573" y="7950"/>
                </a:lnTo>
                <a:lnTo>
                  <a:pt x="81267" y="24790"/>
                </a:lnTo>
                <a:lnTo>
                  <a:pt x="51600" y="49403"/>
                </a:lnTo>
                <a:lnTo>
                  <a:pt x="749" y="221843"/>
                </a:lnTo>
                <a:lnTo>
                  <a:pt x="0" y="233260"/>
                </a:lnTo>
                <a:lnTo>
                  <a:pt x="3213" y="243979"/>
                </a:lnTo>
                <a:lnTo>
                  <a:pt x="10147" y="252577"/>
                </a:lnTo>
                <a:lnTo>
                  <a:pt x="23342" y="258584"/>
                </a:lnTo>
                <a:lnTo>
                  <a:pt x="36957" y="257073"/>
                </a:lnTo>
                <a:lnTo>
                  <a:pt x="44894" y="252818"/>
                </a:lnTo>
                <a:lnTo>
                  <a:pt x="51231" y="246265"/>
                </a:lnTo>
                <a:lnTo>
                  <a:pt x="55372" y="237858"/>
                </a:lnTo>
                <a:lnTo>
                  <a:pt x="93040" y="100291"/>
                </a:lnTo>
                <a:lnTo>
                  <a:pt x="93040" y="579894"/>
                </a:lnTo>
                <a:lnTo>
                  <a:pt x="149542" y="579894"/>
                </a:lnTo>
                <a:lnTo>
                  <a:pt x="149542" y="310413"/>
                </a:lnTo>
                <a:lnTo>
                  <a:pt x="187210" y="310413"/>
                </a:lnTo>
                <a:lnTo>
                  <a:pt x="187210" y="578954"/>
                </a:lnTo>
                <a:lnTo>
                  <a:pt x="243713" y="578954"/>
                </a:lnTo>
                <a:lnTo>
                  <a:pt x="243713" y="273659"/>
                </a:lnTo>
                <a:lnTo>
                  <a:pt x="230606" y="264172"/>
                </a:lnTo>
                <a:lnTo>
                  <a:pt x="221462" y="250698"/>
                </a:lnTo>
                <a:lnTo>
                  <a:pt x="217093" y="234581"/>
                </a:lnTo>
                <a:lnTo>
                  <a:pt x="218287" y="217131"/>
                </a:lnTo>
                <a:lnTo>
                  <a:pt x="262547" y="52235"/>
                </a:lnTo>
                <a:lnTo>
                  <a:pt x="271970" y="38100"/>
                </a:lnTo>
                <a:close/>
              </a:path>
              <a:path w="807720" h="580389">
                <a:moveTo>
                  <a:pt x="572084" y="233260"/>
                </a:moveTo>
                <a:lnTo>
                  <a:pt x="527177" y="59778"/>
                </a:lnTo>
                <a:lnTo>
                  <a:pt x="490562" y="25730"/>
                </a:lnTo>
                <a:lnTo>
                  <a:pt x="455599" y="8890"/>
                </a:lnTo>
                <a:lnTo>
                  <a:pt x="404749" y="406"/>
                </a:lnTo>
                <a:lnTo>
                  <a:pt x="378612" y="2527"/>
                </a:lnTo>
                <a:lnTo>
                  <a:pt x="335534" y="16294"/>
                </a:lnTo>
                <a:lnTo>
                  <a:pt x="303047" y="37109"/>
                </a:lnTo>
                <a:lnTo>
                  <a:pt x="238061" y="221843"/>
                </a:lnTo>
                <a:lnTo>
                  <a:pt x="237312" y="233260"/>
                </a:lnTo>
                <a:lnTo>
                  <a:pt x="240538" y="243979"/>
                </a:lnTo>
                <a:lnTo>
                  <a:pt x="247472" y="252577"/>
                </a:lnTo>
                <a:lnTo>
                  <a:pt x="260667" y="258584"/>
                </a:lnTo>
                <a:lnTo>
                  <a:pt x="274281" y="257073"/>
                </a:lnTo>
                <a:lnTo>
                  <a:pt x="282206" y="252818"/>
                </a:lnTo>
                <a:lnTo>
                  <a:pt x="288544" y="246265"/>
                </a:lnTo>
                <a:lnTo>
                  <a:pt x="292684" y="237858"/>
                </a:lnTo>
                <a:lnTo>
                  <a:pt x="330352" y="100291"/>
                </a:lnTo>
                <a:lnTo>
                  <a:pt x="330352" y="579894"/>
                </a:lnTo>
                <a:lnTo>
                  <a:pt x="386854" y="579894"/>
                </a:lnTo>
                <a:lnTo>
                  <a:pt x="386854" y="310413"/>
                </a:lnTo>
                <a:lnTo>
                  <a:pt x="424522" y="310413"/>
                </a:lnTo>
                <a:lnTo>
                  <a:pt x="424522" y="578954"/>
                </a:lnTo>
                <a:lnTo>
                  <a:pt x="481037" y="578954"/>
                </a:lnTo>
                <a:lnTo>
                  <a:pt x="481037" y="100291"/>
                </a:lnTo>
                <a:lnTo>
                  <a:pt x="518706" y="237858"/>
                </a:lnTo>
                <a:lnTo>
                  <a:pt x="522833" y="246265"/>
                </a:lnTo>
                <a:lnTo>
                  <a:pt x="529183" y="252818"/>
                </a:lnTo>
                <a:lnTo>
                  <a:pt x="537108" y="257073"/>
                </a:lnTo>
                <a:lnTo>
                  <a:pt x="550722" y="258584"/>
                </a:lnTo>
                <a:lnTo>
                  <a:pt x="562432" y="252577"/>
                </a:lnTo>
                <a:lnTo>
                  <a:pt x="568845" y="243979"/>
                </a:lnTo>
                <a:lnTo>
                  <a:pt x="572084" y="233260"/>
                </a:lnTo>
                <a:close/>
              </a:path>
              <a:path w="807720" h="580389">
                <a:moveTo>
                  <a:pt x="807478" y="233260"/>
                </a:moveTo>
                <a:lnTo>
                  <a:pt x="761669" y="59778"/>
                </a:lnTo>
                <a:lnTo>
                  <a:pt x="725055" y="25730"/>
                </a:lnTo>
                <a:lnTo>
                  <a:pt x="690105" y="8890"/>
                </a:lnTo>
                <a:lnTo>
                  <a:pt x="639241" y="406"/>
                </a:lnTo>
                <a:lnTo>
                  <a:pt x="613117" y="2527"/>
                </a:lnTo>
                <a:lnTo>
                  <a:pt x="573913" y="14528"/>
                </a:lnTo>
                <a:lnTo>
                  <a:pt x="534708" y="39039"/>
                </a:lnTo>
                <a:lnTo>
                  <a:pt x="540359" y="45643"/>
                </a:lnTo>
                <a:lnTo>
                  <a:pt x="544131" y="53174"/>
                </a:lnTo>
                <a:lnTo>
                  <a:pt x="588391" y="217131"/>
                </a:lnTo>
                <a:lnTo>
                  <a:pt x="589978" y="234581"/>
                </a:lnTo>
                <a:lnTo>
                  <a:pt x="585571" y="250698"/>
                </a:lnTo>
                <a:lnTo>
                  <a:pt x="576211" y="264172"/>
                </a:lnTo>
                <a:lnTo>
                  <a:pt x="562965" y="273659"/>
                </a:lnTo>
                <a:lnTo>
                  <a:pt x="562965" y="579894"/>
                </a:lnTo>
                <a:lnTo>
                  <a:pt x="619467" y="579894"/>
                </a:lnTo>
                <a:lnTo>
                  <a:pt x="619467" y="310413"/>
                </a:lnTo>
                <a:lnTo>
                  <a:pt x="657136" y="310413"/>
                </a:lnTo>
                <a:lnTo>
                  <a:pt x="657136" y="578954"/>
                </a:lnTo>
                <a:lnTo>
                  <a:pt x="713638" y="578954"/>
                </a:lnTo>
                <a:lnTo>
                  <a:pt x="713638" y="100291"/>
                </a:lnTo>
                <a:lnTo>
                  <a:pt x="751306" y="237858"/>
                </a:lnTo>
                <a:lnTo>
                  <a:pt x="755446" y="246265"/>
                </a:lnTo>
                <a:lnTo>
                  <a:pt x="761784" y="252818"/>
                </a:lnTo>
                <a:lnTo>
                  <a:pt x="769721" y="257073"/>
                </a:lnTo>
                <a:lnTo>
                  <a:pt x="783336" y="258584"/>
                </a:lnTo>
                <a:lnTo>
                  <a:pt x="796683" y="252577"/>
                </a:lnTo>
                <a:lnTo>
                  <a:pt x="803935" y="243979"/>
                </a:lnTo>
                <a:lnTo>
                  <a:pt x="807478" y="233260"/>
                </a:lnTo>
                <a:close/>
              </a:path>
            </a:pathLst>
          </a:custGeom>
          <a:solidFill>
            <a:srgbClr val="09285B"/>
          </a:solidFill>
        </p:spPr>
        <p:txBody>
          <a:bodyPr wrap="square" lIns="0" tIns="0" rIns="0" bIns="0" rtlCol="0"/>
          <a:lstStyle/>
          <a:p>
            <a:endParaRPr/>
          </a:p>
        </p:txBody>
      </p:sp>
      <p:sp>
        <p:nvSpPr>
          <p:cNvPr id="2" name="Holder 2"/>
          <p:cNvSpPr>
            <a:spLocks noGrp="1"/>
          </p:cNvSpPr>
          <p:nvPr>
            <p:ph type="title"/>
          </p:nvPr>
        </p:nvSpPr>
        <p:spPr>
          <a:xfrm>
            <a:off x="1958720" y="323849"/>
            <a:ext cx="8235950" cy="635000"/>
          </a:xfrm>
          <a:prstGeom prst="rect">
            <a:avLst/>
          </a:prstGeom>
        </p:spPr>
        <p:txBody>
          <a:bodyPr wrap="square" lIns="0" tIns="0" rIns="0" bIns="0">
            <a:spAutoFit/>
          </a:bodyPr>
          <a:lstStyle>
            <a:lvl1pPr>
              <a:defRPr sz="40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532168" y="1667700"/>
            <a:ext cx="10438765" cy="4114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88"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93A14-91D8-9FE1-AEDA-98CC467C9B75}"/>
              </a:ext>
            </a:extLst>
          </p:cNvPr>
          <p:cNvPicPr/>
          <p:nvPr userDrawn="1"/>
        </p:nvPicPr>
        <p:blipFill>
          <a:blip r:embed="rId3"/>
          <a:stretch>
            <a:fillRect/>
          </a:stretch>
        </p:blipFill>
        <p:spPr>
          <a:xfrm>
            <a:off x="0" y="0"/>
            <a:ext cx="12192000" cy="6858000"/>
          </a:xfrm>
          <a:prstGeom prst="rect">
            <a:avLst/>
          </a:prstGeom>
          <a:solidFill>
            <a:schemeClr val="accent1"/>
          </a:solidFill>
        </p:spPr>
      </p:pic>
      <p:sp>
        <p:nvSpPr>
          <p:cNvPr id="2" name="Title Placeholder 1">
            <a:extLst>
              <a:ext uri="{FF2B5EF4-FFF2-40B4-BE49-F238E27FC236}">
                <a16:creationId xmlns:a16="http://schemas.microsoft.com/office/drawing/2014/main" id="{3C00450C-04A1-9B71-732C-69DD135C24CA}"/>
              </a:ext>
            </a:extLst>
          </p:cNvPr>
          <p:cNvSpPr>
            <a:spLocks noGrp="1"/>
          </p:cNvSpPr>
          <p:nvPr>
            <p:ph type="title"/>
          </p:nvPr>
        </p:nvSpPr>
        <p:spPr>
          <a:xfrm>
            <a:off x="1457876" y="0"/>
            <a:ext cx="10515600" cy="12520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CD2E37-CE62-38B5-F07D-28FD6718E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858F4-20D8-BD7E-A4B3-F704477060DD}"/>
              </a:ext>
            </a:extLst>
          </p:cNvPr>
          <p:cNvSpPr>
            <a:spLocks noGrp="1"/>
          </p:cNvSpPr>
          <p:nvPr>
            <p:ph type="dt" sz="half" idx="2"/>
          </p:nvPr>
        </p:nvSpPr>
        <p:spPr>
          <a:xfrm>
            <a:off x="0" y="6488598"/>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F43F51C7-37C3-F439-DE40-BB26EFFDCCBC}"/>
              </a:ext>
            </a:extLst>
          </p:cNvPr>
          <p:cNvSpPr>
            <a:spLocks noGrp="1"/>
          </p:cNvSpPr>
          <p:nvPr>
            <p:ph type="ftr" sz="quarter" idx="3"/>
          </p:nvPr>
        </p:nvSpPr>
        <p:spPr>
          <a:xfrm>
            <a:off x="4038600" y="6488597"/>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5BFF67E-2A03-521B-86BD-57F0D424287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defRPr>
            </a:lvl1pPr>
          </a:lstStyle>
          <a:p>
            <a:fld id="{FB313527-CBB7-2E49-81C6-DF15D9E04B33}" type="slidenum">
              <a:rPr lang="en-US" smtClean="0"/>
              <a:pPr/>
              <a:t>‹#›</a:t>
            </a:fld>
            <a:endParaRPr lang="en-US"/>
          </a:p>
        </p:txBody>
      </p:sp>
    </p:spTree>
    <p:extLst>
      <p:ext uri="{BB962C8B-B14F-4D97-AF65-F5344CB8AC3E}">
        <p14:creationId xmlns:p14="http://schemas.microsoft.com/office/powerpoint/2010/main" val="1762565884"/>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b="1" kern="1200" baseline="0">
          <a:solidFill>
            <a:schemeClr val="bg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CD2D32-86D5-24B6-EFBA-97682D3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4B9BCF-23E3-A999-F62C-1F36C66FA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89EC7-FE59-F4E2-C684-CD2400C6AA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EBC13E-794B-DB43-AF66-8C73536169F8}" type="datetimeFigureOut">
              <a:rPr lang="en-US" smtClean="0"/>
              <a:t>7/10/25</a:t>
            </a:fld>
            <a:endParaRPr lang="en-US"/>
          </a:p>
        </p:txBody>
      </p:sp>
      <p:sp>
        <p:nvSpPr>
          <p:cNvPr id="5" name="Footer Placeholder 4">
            <a:extLst>
              <a:ext uri="{FF2B5EF4-FFF2-40B4-BE49-F238E27FC236}">
                <a16:creationId xmlns:a16="http://schemas.microsoft.com/office/drawing/2014/main" id="{FC5BC836-557F-F263-9020-06CFBA311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CCBE7B-CD06-6304-B60F-64CC7C04C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6AC81-9C99-BE4C-A627-F186DF233835}" type="slidenum">
              <a:rPr lang="en-US" smtClean="0"/>
              <a:t>‹#›</a:t>
            </a:fld>
            <a:endParaRPr lang="en-US"/>
          </a:p>
        </p:txBody>
      </p:sp>
    </p:spTree>
    <p:extLst>
      <p:ext uri="{BB962C8B-B14F-4D97-AF65-F5344CB8AC3E}">
        <p14:creationId xmlns:p14="http://schemas.microsoft.com/office/powerpoint/2010/main" val="29459963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A99A08-63A3-12AB-486D-5C5667F58349}"/>
              </a:ext>
            </a:extLst>
          </p:cNvPr>
          <p:cNvSpPr>
            <a:spLocks noGrp="1"/>
          </p:cNvSpPr>
          <p:nvPr>
            <p:ph type="body" idx="1"/>
          </p:nvPr>
        </p:nvSpPr>
        <p:spPr>
          <a:xfrm>
            <a:off x="419100" y="13525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AF6B985-0126-3E5D-1ABD-BD638B4183B8}"/>
              </a:ext>
            </a:extLst>
          </p:cNvPr>
          <p:cNvSpPr/>
          <p:nvPr/>
        </p:nvSpPr>
        <p:spPr>
          <a:xfrm>
            <a:off x="0" y="0"/>
            <a:ext cx="12192000" cy="800100"/>
          </a:xfrm>
          <a:prstGeom prst="rect">
            <a:avLst/>
          </a:prstGeom>
          <a:solidFill>
            <a:srgbClr val="001C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B99317-13F8-9792-0D76-497F668BBFB2}"/>
              </a:ext>
            </a:extLst>
          </p:cNvPr>
          <p:cNvSpPr/>
          <p:nvPr/>
        </p:nvSpPr>
        <p:spPr>
          <a:xfrm>
            <a:off x="0" y="804227"/>
            <a:ext cx="12192000" cy="144780"/>
          </a:xfrm>
          <a:prstGeom prst="rect">
            <a:avLst/>
          </a:prstGeom>
          <a:solidFill>
            <a:srgbClr val="CE3E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457F9E5A-998B-37E5-AB20-A810408BBC0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802" y="-15240"/>
            <a:ext cx="1111537" cy="1106934"/>
          </a:xfrm>
          <a:prstGeom prst="rect">
            <a:avLst/>
          </a:prstGeom>
        </p:spPr>
      </p:pic>
      <p:sp>
        <p:nvSpPr>
          <p:cNvPr id="2" name="Title Placeholder 1">
            <a:extLst>
              <a:ext uri="{FF2B5EF4-FFF2-40B4-BE49-F238E27FC236}">
                <a16:creationId xmlns:a16="http://schemas.microsoft.com/office/drawing/2014/main" id="{13F40677-53C5-87BD-0907-EEF12AC798D8}"/>
              </a:ext>
            </a:extLst>
          </p:cNvPr>
          <p:cNvSpPr>
            <a:spLocks noGrp="1"/>
          </p:cNvSpPr>
          <p:nvPr>
            <p:ph type="title"/>
          </p:nvPr>
        </p:nvSpPr>
        <p:spPr>
          <a:xfrm>
            <a:off x="1281141" y="-23386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1" name="Rectangle 10">
            <a:extLst>
              <a:ext uri="{FF2B5EF4-FFF2-40B4-BE49-F238E27FC236}">
                <a16:creationId xmlns:a16="http://schemas.microsoft.com/office/drawing/2014/main" id="{EBC4A94A-3C9F-45EA-D04E-B888D66A52C9}"/>
              </a:ext>
            </a:extLst>
          </p:cNvPr>
          <p:cNvSpPr/>
          <p:nvPr/>
        </p:nvSpPr>
        <p:spPr>
          <a:xfrm>
            <a:off x="0" y="6644640"/>
            <a:ext cx="12192000" cy="213360"/>
          </a:xfrm>
          <a:prstGeom prst="rect">
            <a:avLst/>
          </a:prstGeom>
          <a:solidFill>
            <a:srgbClr val="001C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un and clouds with a map in the background&#10;&#10;AI-generated content may be incorrect.">
            <a:extLst>
              <a:ext uri="{FF2B5EF4-FFF2-40B4-BE49-F238E27FC236}">
                <a16:creationId xmlns:a16="http://schemas.microsoft.com/office/drawing/2014/main" id="{91B7B986-7617-C998-79B4-E5A12F7CD0EB}"/>
              </a:ext>
            </a:extLst>
          </p:cNvPr>
          <p:cNvPicPr>
            <a:picLocks noChangeAspect="1"/>
          </p:cNvPicPr>
          <p:nvPr userDrawn="1"/>
        </p:nvPicPr>
        <p:blipFill>
          <a:blip r:embed="rId14"/>
          <a:stretch>
            <a:fillRect/>
          </a:stretch>
        </p:blipFill>
        <p:spPr>
          <a:xfrm>
            <a:off x="11280296" y="5809059"/>
            <a:ext cx="911704" cy="872867"/>
          </a:xfrm>
          <a:prstGeom prst="rect">
            <a:avLst/>
          </a:prstGeom>
        </p:spPr>
      </p:pic>
    </p:spTree>
    <p:extLst>
      <p:ext uri="{BB962C8B-B14F-4D97-AF65-F5344CB8AC3E}">
        <p14:creationId xmlns:p14="http://schemas.microsoft.com/office/powerpoint/2010/main" val="186199589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b="1" kern="1200" baseline="0">
          <a:solidFill>
            <a:schemeClr val="accent3"/>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baseline="0">
          <a:solidFill>
            <a:schemeClr val="tx2">
              <a:lumMod val="1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baseline="0">
          <a:solidFill>
            <a:schemeClr val="tx2">
              <a:lumMod val="1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baseline="0">
          <a:solidFill>
            <a:schemeClr val="tx2">
              <a:lumMod val="1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baseline="0">
          <a:solidFill>
            <a:schemeClr val="tx2">
              <a:lumMod val="1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baseline="0">
          <a:solidFill>
            <a:schemeClr val="tx2">
              <a:lumMod val="1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9.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s://www.fdemportal.com/vendors/s/login/?ec=302&amp;startURL=%2Fvendors%2Fs%2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3954-B6B4-DB06-6CC2-B88C41BF6ED4}"/>
              </a:ext>
            </a:extLst>
          </p:cNvPr>
          <p:cNvSpPr>
            <a:spLocks noGrp="1"/>
          </p:cNvSpPr>
          <p:nvPr>
            <p:ph type="ctrTitle"/>
          </p:nvPr>
        </p:nvSpPr>
        <p:spPr>
          <a:xfrm>
            <a:off x="1066800" y="4648200"/>
            <a:ext cx="10280590" cy="718261"/>
          </a:xfrm>
        </p:spPr>
        <p:txBody>
          <a:bodyPr>
            <a:normAutofit/>
          </a:bodyPr>
          <a:lstStyle/>
          <a:p>
            <a:r>
              <a:rPr lang="en-US" sz="4000" dirty="0"/>
              <a:t>Gray Sky Procurement</a:t>
            </a:r>
          </a:p>
        </p:txBody>
      </p:sp>
      <p:sp>
        <p:nvSpPr>
          <p:cNvPr id="4" name="Slide Number Placeholder 3">
            <a:extLst>
              <a:ext uri="{FF2B5EF4-FFF2-40B4-BE49-F238E27FC236}">
                <a16:creationId xmlns:a16="http://schemas.microsoft.com/office/drawing/2014/main" id="{C41BA71C-ED87-559C-F440-3B81636E66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13527-CBB7-2E49-81C6-DF15D9E04B33}" type="slidenum">
              <a:rPr kumimoji="0" lang="en-US" sz="1200" b="0" i="0" u="none" strike="noStrike" kern="1200" cap="none" spc="0" normalizeH="0" baseline="0" noProof="0" smtClean="0">
                <a:ln>
                  <a:noFill/>
                </a:ln>
                <a:solidFill>
                  <a:prstClr val="black">
                    <a:tint val="82000"/>
                  </a:prst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82000"/>
                </a:prstClr>
              </a:solidFill>
              <a:effectLst/>
              <a:uLnTx/>
              <a:uFillTx/>
              <a:ea typeface="+mn-ea"/>
              <a:cs typeface="+mn-cs"/>
            </a:endParaRPr>
          </a:p>
        </p:txBody>
      </p:sp>
      <p:sp>
        <p:nvSpPr>
          <p:cNvPr id="6" name="Subtitle 5">
            <a:extLst>
              <a:ext uri="{FF2B5EF4-FFF2-40B4-BE49-F238E27FC236}">
                <a16:creationId xmlns:a16="http://schemas.microsoft.com/office/drawing/2014/main" id="{3E94EED0-0DEA-EA6A-125F-F05C1ED42F5F}"/>
              </a:ext>
            </a:extLst>
          </p:cNvPr>
          <p:cNvSpPr>
            <a:spLocks noGrp="1"/>
          </p:cNvSpPr>
          <p:nvPr>
            <p:ph type="subTitle" idx="1"/>
          </p:nvPr>
        </p:nvSpPr>
        <p:spPr/>
        <p:txBody>
          <a:bodyPr/>
          <a:lstStyle/>
          <a:p>
            <a:r>
              <a:rPr lang="en-US" dirty="0"/>
              <a:t>Vendor Guide</a:t>
            </a:r>
          </a:p>
        </p:txBody>
      </p:sp>
    </p:spTree>
    <p:extLst>
      <p:ext uri="{BB962C8B-B14F-4D97-AF65-F5344CB8AC3E}">
        <p14:creationId xmlns:p14="http://schemas.microsoft.com/office/powerpoint/2010/main" val="1237114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34FFB-3B3D-6AB9-C454-0ECE0BEE40E1}"/>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F8799A18-AA5B-D037-F40B-08C3BB254729}"/>
              </a:ext>
            </a:extLst>
          </p:cNvPr>
          <p:cNvSpPr txBox="1">
            <a:spLocks/>
          </p:cNvSpPr>
          <p:nvPr/>
        </p:nvSpPr>
        <p:spPr>
          <a:xfrm>
            <a:off x="349402" y="234330"/>
            <a:ext cx="4553588" cy="819755"/>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dirty="0">
                <a:solidFill>
                  <a:prstClr val="white"/>
                </a:solidFill>
                <a:latin typeface="Arial" panose="020B0604020202020204" pitchFamily="34" charset="0"/>
                <a:ea typeface="Roboto" panose="02000000000000000000" pitchFamily="2" charset="0"/>
                <a:cs typeface="Arial" panose="020B0604020202020204" pitchFamily="34" charset="0"/>
              </a:rPr>
              <a:t>Creating and Submitting a Quote from an RFQ (2/2)</a:t>
            </a:r>
            <a:endPar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Title 4">
            <a:extLst>
              <a:ext uri="{FF2B5EF4-FFF2-40B4-BE49-F238E27FC236}">
                <a16:creationId xmlns:a16="http://schemas.microsoft.com/office/drawing/2014/main" id="{AC63CABC-F417-3350-48E1-E4E0F979DDD3}"/>
              </a:ext>
            </a:extLst>
          </p:cNvPr>
          <p:cNvSpPr txBox="1">
            <a:spLocks/>
          </p:cNvSpPr>
          <p:nvPr/>
        </p:nvSpPr>
        <p:spPr>
          <a:xfrm>
            <a:off x="349402" y="1754475"/>
            <a:ext cx="4553588" cy="3816448"/>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12700">
              <a:lnSpc>
                <a:spcPct val="100000"/>
              </a:lnSpc>
              <a:spcBef>
                <a:spcPts val="229"/>
              </a:spcBef>
            </a:pPr>
            <a:r>
              <a:rPr lang="en-US" sz="1600" b="1" dirty="0">
                <a:solidFill>
                  <a:schemeClr val="bg1"/>
                </a:solidFill>
                <a:latin typeface="Arial" panose="020B0604020202020204" pitchFamily="34" charset="0"/>
                <a:ea typeface="Roboto" panose="02000000000000000000" pitchFamily="2" charset="0"/>
                <a:cs typeface="Arial" panose="020B0604020202020204" pitchFamily="34" charset="0"/>
              </a:rPr>
              <a:t>STEPS:</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90000"/>
              </a:lnSpc>
              <a:spcBef>
                <a:spcPct val="0"/>
              </a:spcBef>
              <a:spcAft>
                <a:spcPts val="0"/>
              </a:spcAft>
              <a:buClrTx/>
              <a:buSzTx/>
              <a:tabLst/>
              <a:defRPr/>
            </a:pPr>
            <a:endPar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rabicPeriod" startAt="5"/>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Scroll down to the Quote Line Items and click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New </a:t>
            </a: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rabicPeriod" startAt="5"/>
              <a:tabLst/>
              <a:defRPr/>
            </a:pP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rabicPeriod" startAt="5"/>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Add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Quote Line Items specifying details </a:t>
            </a: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for each, such as description, rate, and quantity </a:t>
            </a:r>
          </a:p>
          <a:p>
            <a:pPr marL="342900" marR="0" lvl="0" indent="-342900" algn="l" defTabSz="914400" rtl="0" eaLnBrk="1" fontAlgn="auto" latinLnBrk="0" hangingPunct="1">
              <a:lnSpc>
                <a:spcPct val="90000"/>
              </a:lnSpc>
              <a:spcBef>
                <a:spcPct val="0"/>
              </a:spcBef>
              <a:spcAft>
                <a:spcPts val="0"/>
              </a:spcAft>
              <a:buClrTx/>
              <a:buSzTx/>
              <a:buFont typeface="+mj-lt"/>
              <a:buAutoNum type="arabicPeriod" startAt="5"/>
              <a:tabLst/>
              <a:defRPr/>
            </a:pPr>
            <a:endPar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rabicPeriod" startAt="5"/>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Review the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completed quote to ensure all information is captured and comprehensive </a:t>
            </a:r>
          </a:p>
          <a:p>
            <a:pPr marL="342900" marR="0" lvl="0" indent="-342900" algn="l" defTabSz="914400" rtl="0" eaLnBrk="1" fontAlgn="auto" latinLnBrk="0" hangingPunct="1">
              <a:lnSpc>
                <a:spcPct val="90000"/>
              </a:lnSpc>
              <a:spcBef>
                <a:spcPct val="0"/>
              </a:spcBef>
              <a:spcAft>
                <a:spcPts val="0"/>
              </a:spcAft>
              <a:buClrTx/>
              <a:buSzTx/>
              <a:buFont typeface="+mj-lt"/>
              <a:buAutoNum type="arabicPeriod" startAt="5"/>
              <a:tabLst/>
              <a:defRPr/>
            </a:pPr>
            <a:endPar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rabicPeriod" startAt="5"/>
              <a:tabLst/>
              <a:defRPr/>
            </a:pPr>
            <a:r>
              <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rPr>
              <a:t>Submit the quote for review by clicking the </a:t>
            </a:r>
            <a:r>
              <a:rPr kumimoji="0" lang="en-US" sz="1400" b="1"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rPr>
              <a:t>Submit Quote button</a:t>
            </a:r>
          </a:p>
          <a:p>
            <a:pPr marL="342900" marR="0" lvl="0" indent="-342900" algn="l" defTabSz="914400" rtl="0" eaLnBrk="1" fontAlgn="auto" latinLnBrk="0" hangingPunct="1">
              <a:lnSpc>
                <a:spcPct val="90000"/>
              </a:lnSpc>
              <a:spcBef>
                <a:spcPct val="0"/>
              </a:spcBef>
              <a:spcAft>
                <a:spcPts val="0"/>
              </a:spcAft>
              <a:buClrTx/>
              <a:buSzTx/>
              <a:buFont typeface="+mj-lt"/>
              <a:buAutoNum type="arabicPeriod" startAt="5"/>
              <a:tabLst/>
              <a:defRPr/>
            </a:pP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rabicPeriod" startAt="5"/>
              <a:tabLst/>
              <a:defRPr/>
            </a:pPr>
            <a:r>
              <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rPr>
              <a:t>Ensure Quote status changes to </a:t>
            </a:r>
            <a:r>
              <a:rPr kumimoji="0" lang="en-US" sz="1400" b="1"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rPr>
              <a:t>Pending Review </a:t>
            </a:r>
          </a:p>
          <a:p>
            <a:pPr marR="0" lvl="0" algn="l" defTabSz="914400" rtl="0" eaLnBrk="1" fontAlgn="auto" latinLnBrk="0" hangingPunct="1">
              <a:lnSpc>
                <a:spcPct val="90000"/>
              </a:lnSpc>
              <a:spcBef>
                <a:spcPct val="0"/>
              </a:spcBef>
              <a:spcAft>
                <a:spcPts val="0"/>
              </a:spcAft>
              <a:buClrTx/>
              <a:buSzTx/>
              <a:tabLst/>
              <a:defRPr/>
            </a:pPr>
            <a:endPar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90000"/>
              </a:lnSpc>
              <a:spcBef>
                <a:spcPct val="0"/>
              </a:spcBef>
              <a:spcAft>
                <a:spcPts val="0"/>
              </a:spcAft>
              <a:buClrTx/>
              <a:buSzTx/>
              <a:tabLst/>
              <a:defRPr/>
            </a:pPr>
            <a:r>
              <a:rPr lang="en-US" sz="1400" i="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Note: If quotes are not the Pending Review status, they will </a:t>
            </a:r>
            <a:r>
              <a:rPr lang="en-US" sz="1400" i="1" u="sng"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not be viewable </a:t>
            </a:r>
            <a:r>
              <a:rPr lang="en-US" sz="1400" i="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for FDEM to review.</a:t>
            </a:r>
            <a:endParaRPr kumimoji="0" lang="en-US" sz="1400" b="0" i="1"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3" name="Google Shape;512;ge3692cc678_0_1835">
            <a:extLst>
              <a:ext uri="{FF2B5EF4-FFF2-40B4-BE49-F238E27FC236}">
                <a16:creationId xmlns:a16="http://schemas.microsoft.com/office/drawing/2014/main" id="{562D8303-777D-101E-84AA-860D2142F374}"/>
              </a:ext>
            </a:extLst>
          </p:cNvPr>
          <p:cNvSpPr/>
          <p:nvPr/>
        </p:nvSpPr>
        <p:spPr>
          <a:xfrm>
            <a:off x="8003813" y="7517423"/>
            <a:ext cx="365760" cy="365760"/>
          </a:xfrm>
          <a:prstGeom prst="wedgeEllipseCallout">
            <a:avLst>
              <a:gd name="adj1" fmla="val -164001"/>
              <a:gd name="adj2" fmla="val -39534"/>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4</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pic>
        <p:nvPicPr>
          <p:cNvPr id="6" name="Picture 5">
            <a:extLst>
              <a:ext uri="{FF2B5EF4-FFF2-40B4-BE49-F238E27FC236}">
                <a16:creationId xmlns:a16="http://schemas.microsoft.com/office/drawing/2014/main" id="{D567E1D9-16FC-F272-5EFC-91081B8760B4}"/>
              </a:ext>
            </a:extLst>
          </p:cNvPr>
          <p:cNvPicPr>
            <a:picLocks noChangeAspect="1"/>
          </p:cNvPicPr>
          <p:nvPr/>
        </p:nvPicPr>
        <p:blipFill>
          <a:blip r:embed="rId3"/>
          <a:stretch>
            <a:fillRect/>
          </a:stretch>
        </p:blipFill>
        <p:spPr>
          <a:xfrm>
            <a:off x="5396081" y="234330"/>
            <a:ext cx="6600398" cy="380792"/>
          </a:xfrm>
          <a:prstGeom prst="rect">
            <a:avLst/>
          </a:prstGeom>
          <a:ln>
            <a:solidFill>
              <a:srgbClr val="002060"/>
            </a:solidFill>
          </a:ln>
        </p:spPr>
      </p:pic>
      <p:sp>
        <p:nvSpPr>
          <p:cNvPr id="7" name="Rectangle 6">
            <a:extLst>
              <a:ext uri="{FF2B5EF4-FFF2-40B4-BE49-F238E27FC236}">
                <a16:creationId xmlns:a16="http://schemas.microsoft.com/office/drawing/2014/main" id="{B4D2FC8C-C661-B8CC-D87D-56125BF4C5C0}"/>
              </a:ext>
            </a:extLst>
          </p:cNvPr>
          <p:cNvSpPr/>
          <p:nvPr/>
        </p:nvSpPr>
        <p:spPr>
          <a:xfrm>
            <a:off x="11552557" y="248985"/>
            <a:ext cx="365760" cy="3357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Picture 17">
            <a:extLst>
              <a:ext uri="{FF2B5EF4-FFF2-40B4-BE49-F238E27FC236}">
                <a16:creationId xmlns:a16="http://schemas.microsoft.com/office/drawing/2014/main" id="{351002FA-7FD9-B4C5-F4ED-2D34327CA82C}"/>
              </a:ext>
            </a:extLst>
          </p:cNvPr>
          <p:cNvPicPr>
            <a:picLocks noChangeAspect="1"/>
          </p:cNvPicPr>
          <p:nvPr/>
        </p:nvPicPr>
        <p:blipFill>
          <a:blip r:embed="rId4"/>
          <a:stretch>
            <a:fillRect/>
          </a:stretch>
        </p:blipFill>
        <p:spPr>
          <a:xfrm>
            <a:off x="5870591" y="810281"/>
            <a:ext cx="5415548" cy="2748458"/>
          </a:xfrm>
          <a:prstGeom prst="rect">
            <a:avLst/>
          </a:prstGeom>
          <a:ln>
            <a:solidFill>
              <a:srgbClr val="002060"/>
            </a:solidFill>
          </a:ln>
        </p:spPr>
      </p:pic>
      <p:sp>
        <p:nvSpPr>
          <p:cNvPr id="12" name="Google Shape;512;ge3692cc678_0_1835">
            <a:extLst>
              <a:ext uri="{FF2B5EF4-FFF2-40B4-BE49-F238E27FC236}">
                <a16:creationId xmlns:a16="http://schemas.microsoft.com/office/drawing/2014/main" id="{3926E740-DB59-E610-ED9B-029A64BE9A34}"/>
              </a:ext>
            </a:extLst>
          </p:cNvPr>
          <p:cNvSpPr/>
          <p:nvPr/>
        </p:nvSpPr>
        <p:spPr>
          <a:xfrm>
            <a:off x="10876586" y="185144"/>
            <a:ext cx="365760" cy="365760"/>
          </a:xfrm>
          <a:prstGeom prst="wedgeEllipseCallout">
            <a:avLst>
              <a:gd name="adj1" fmla="val 147228"/>
              <a:gd name="adj2" fmla="val 8460"/>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kern="1200" dirty="0">
                <a:latin typeface="Arial"/>
                <a:ea typeface="Arial"/>
                <a:cs typeface="Arial"/>
                <a:sym typeface="Arial"/>
              </a:rPr>
              <a:t>5</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
        <p:nvSpPr>
          <p:cNvPr id="15" name="Rectangle 14">
            <a:extLst>
              <a:ext uri="{FF2B5EF4-FFF2-40B4-BE49-F238E27FC236}">
                <a16:creationId xmlns:a16="http://schemas.microsoft.com/office/drawing/2014/main" id="{C077A744-8252-7DE1-8A36-689F5392825C}"/>
              </a:ext>
            </a:extLst>
          </p:cNvPr>
          <p:cNvSpPr/>
          <p:nvPr/>
        </p:nvSpPr>
        <p:spPr>
          <a:xfrm>
            <a:off x="5987987" y="939659"/>
            <a:ext cx="5180756" cy="19721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Google Shape;512;ge3692cc678_0_1835">
            <a:extLst>
              <a:ext uri="{FF2B5EF4-FFF2-40B4-BE49-F238E27FC236}">
                <a16:creationId xmlns:a16="http://schemas.microsoft.com/office/drawing/2014/main" id="{631F6C82-7416-8F1D-90D3-247980009603}"/>
              </a:ext>
            </a:extLst>
          </p:cNvPr>
          <p:cNvSpPr/>
          <p:nvPr/>
        </p:nvSpPr>
        <p:spPr>
          <a:xfrm>
            <a:off x="11552557" y="1388715"/>
            <a:ext cx="365760" cy="365760"/>
          </a:xfrm>
          <a:prstGeom prst="wedgeEllipseCallout">
            <a:avLst>
              <a:gd name="adj1" fmla="val -173710"/>
              <a:gd name="adj2" fmla="val 40563"/>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kern="1200" dirty="0">
                <a:latin typeface="Arial"/>
                <a:ea typeface="Arial"/>
                <a:cs typeface="Arial"/>
                <a:sym typeface="Arial"/>
              </a:rPr>
              <a:t>6</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pic>
        <p:nvPicPr>
          <p:cNvPr id="22" name="Picture 21">
            <a:extLst>
              <a:ext uri="{FF2B5EF4-FFF2-40B4-BE49-F238E27FC236}">
                <a16:creationId xmlns:a16="http://schemas.microsoft.com/office/drawing/2014/main" id="{294E3116-DD3E-31D4-1E51-E3C3EB192474}"/>
              </a:ext>
            </a:extLst>
          </p:cNvPr>
          <p:cNvPicPr>
            <a:picLocks noChangeAspect="1"/>
          </p:cNvPicPr>
          <p:nvPr/>
        </p:nvPicPr>
        <p:blipFill>
          <a:blip r:embed="rId5"/>
          <a:stretch>
            <a:fillRect/>
          </a:stretch>
        </p:blipFill>
        <p:spPr>
          <a:xfrm>
            <a:off x="6007555" y="3773202"/>
            <a:ext cx="5141619" cy="2145139"/>
          </a:xfrm>
          <a:prstGeom prst="rect">
            <a:avLst/>
          </a:prstGeom>
          <a:ln>
            <a:solidFill>
              <a:srgbClr val="002060"/>
            </a:solidFill>
          </a:ln>
        </p:spPr>
      </p:pic>
      <p:sp>
        <p:nvSpPr>
          <p:cNvPr id="8" name="Rectangle 7">
            <a:extLst>
              <a:ext uri="{FF2B5EF4-FFF2-40B4-BE49-F238E27FC236}">
                <a16:creationId xmlns:a16="http://schemas.microsoft.com/office/drawing/2014/main" id="{56A05EB0-13FE-27ED-4DEB-550D055B484C}"/>
              </a:ext>
            </a:extLst>
          </p:cNvPr>
          <p:cNvSpPr/>
          <p:nvPr/>
        </p:nvSpPr>
        <p:spPr>
          <a:xfrm>
            <a:off x="10410005" y="3853543"/>
            <a:ext cx="562795" cy="1266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Google Shape;512;ge3692cc678_0_1835">
            <a:extLst>
              <a:ext uri="{FF2B5EF4-FFF2-40B4-BE49-F238E27FC236}">
                <a16:creationId xmlns:a16="http://schemas.microsoft.com/office/drawing/2014/main" id="{7532B681-8452-E26B-8EB2-515E8FFC2090}"/>
              </a:ext>
            </a:extLst>
          </p:cNvPr>
          <p:cNvSpPr/>
          <p:nvPr/>
        </p:nvSpPr>
        <p:spPr>
          <a:xfrm>
            <a:off x="11265005" y="3571018"/>
            <a:ext cx="365760" cy="365760"/>
          </a:xfrm>
          <a:prstGeom prst="wedgeEllipseCallout">
            <a:avLst>
              <a:gd name="adj1" fmla="val -141896"/>
              <a:gd name="adj2" fmla="val 42818"/>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kern="1200" dirty="0">
                <a:latin typeface="Arial"/>
                <a:ea typeface="Arial"/>
                <a:cs typeface="Arial"/>
                <a:sym typeface="Arial"/>
              </a:rPr>
              <a:t>8</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
        <p:nvSpPr>
          <p:cNvPr id="9" name="Rectangle 8">
            <a:extLst>
              <a:ext uri="{FF2B5EF4-FFF2-40B4-BE49-F238E27FC236}">
                <a16:creationId xmlns:a16="http://schemas.microsoft.com/office/drawing/2014/main" id="{A4EFF5FC-C03D-AFF7-7490-D6BED093BC00}"/>
              </a:ext>
            </a:extLst>
          </p:cNvPr>
          <p:cNvSpPr/>
          <p:nvPr/>
        </p:nvSpPr>
        <p:spPr>
          <a:xfrm>
            <a:off x="6095999" y="4993434"/>
            <a:ext cx="3222171" cy="9249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Google Shape;512;ge3692cc678_0_1835">
            <a:extLst>
              <a:ext uri="{FF2B5EF4-FFF2-40B4-BE49-F238E27FC236}">
                <a16:creationId xmlns:a16="http://schemas.microsoft.com/office/drawing/2014/main" id="{0E75A78F-764A-9DE4-B623-5D66E4F1F269}"/>
              </a:ext>
            </a:extLst>
          </p:cNvPr>
          <p:cNvSpPr/>
          <p:nvPr/>
        </p:nvSpPr>
        <p:spPr>
          <a:xfrm>
            <a:off x="5525964" y="4845771"/>
            <a:ext cx="365760" cy="365760"/>
          </a:xfrm>
          <a:prstGeom prst="wedgeEllipseCallout">
            <a:avLst>
              <a:gd name="adj1" fmla="val 112380"/>
              <a:gd name="adj2" fmla="val 10889"/>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kern="1200" dirty="0">
                <a:latin typeface="Arial"/>
                <a:ea typeface="Arial"/>
                <a:cs typeface="Arial"/>
                <a:sym typeface="Arial"/>
              </a:rPr>
              <a:t>7</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pic>
        <p:nvPicPr>
          <p:cNvPr id="25" name="Picture 24">
            <a:extLst>
              <a:ext uri="{FF2B5EF4-FFF2-40B4-BE49-F238E27FC236}">
                <a16:creationId xmlns:a16="http://schemas.microsoft.com/office/drawing/2014/main" id="{FA6B1623-BFCA-7989-8139-96E86C9383EE}"/>
              </a:ext>
            </a:extLst>
          </p:cNvPr>
          <p:cNvPicPr>
            <a:picLocks noChangeAspect="1"/>
          </p:cNvPicPr>
          <p:nvPr/>
        </p:nvPicPr>
        <p:blipFill>
          <a:blip r:embed="rId6"/>
          <a:stretch>
            <a:fillRect/>
          </a:stretch>
        </p:blipFill>
        <p:spPr>
          <a:xfrm>
            <a:off x="6007555" y="6082236"/>
            <a:ext cx="4835617" cy="635646"/>
          </a:xfrm>
          <a:prstGeom prst="rect">
            <a:avLst/>
          </a:prstGeom>
          <a:ln>
            <a:solidFill>
              <a:srgbClr val="002060"/>
            </a:solidFill>
          </a:ln>
        </p:spPr>
      </p:pic>
      <p:sp>
        <p:nvSpPr>
          <p:cNvPr id="26" name="Rectangle 25">
            <a:extLst>
              <a:ext uri="{FF2B5EF4-FFF2-40B4-BE49-F238E27FC236}">
                <a16:creationId xmlns:a16="http://schemas.microsoft.com/office/drawing/2014/main" id="{3D89CDF9-3E43-B6C5-1E0A-7B2824D56472}"/>
              </a:ext>
            </a:extLst>
          </p:cNvPr>
          <p:cNvSpPr/>
          <p:nvPr/>
        </p:nvSpPr>
        <p:spPr>
          <a:xfrm>
            <a:off x="8425363" y="6390801"/>
            <a:ext cx="892807" cy="3270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Google Shape;512;ge3692cc678_0_1835">
            <a:extLst>
              <a:ext uri="{FF2B5EF4-FFF2-40B4-BE49-F238E27FC236}">
                <a16:creationId xmlns:a16="http://schemas.microsoft.com/office/drawing/2014/main" id="{57A6E95F-39C3-CF80-AD4B-F11555E7922E}"/>
              </a:ext>
            </a:extLst>
          </p:cNvPr>
          <p:cNvSpPr/>
          <p:nvPr/>
        </p:nvSpPr>
        <p:spPr>
          <a:xfrm>
            <a:off x="9578388" y="6233752"/>
            <a:ext cx="365760" cy="365760"/>
          </a:xfrm>
          <a:prstGeom prst="wedgeEllipseCallout">
            <a:avLst>
              <a:gd name="adj1" fmla="val -118086"/>
              <a:gd name="adj2" fmla="val 42818"/>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Arial"/>
                <a:cs typeface="Arial"/>
                <a:sym typeface="Arial"/>
              </a:rPr>
              <a:t>9</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1618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76649-984F-9956-328F-77BFDD582DA6}"/>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589D34DD-1058-DB58-74F2-E007C4FF94E5}"/>
              </a:ext>
            </a:extLst>
          </p:cNvPr>
          <p:cNvSpPr txBox="1">
            <a:spLocks/>
          </p:cNvSpPr>
          <p:nvPr/>
        </p:nvSpPr>
        <p:spPr>
          <a:xfrm>
            <a:off x="349402" y="234330"/>
            <a:ext cx="4553588" cy="819755"/>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rPr>
              <a:t>How to Submit Questions on RFQs</a:t>
            </a:r>
          </a:p>
        </p:txBody>
      </p:sp>
      <p:sp>
        <p:nvSpPr>
          <p:cNvPr id="4" name="Title 4">
            <a:extLst>
              <a:ext uri="{FF2B5EF4-FFF2-40B4-BE49-F238E27FC236}">
                <a16:creationId xmlns:a16="http://schemas.microsoft.com/office/drawing/2014/main" id="{EA74A718-EE08-2C89-ACCA-C26DDDB5E7D9}"/>
              </a:ext>
            </a:extLst>
          </p:cNvPr>
          <p:cNvSpPr txBox="1">
            <a:spLocks/>
          </p:cNvSpPr>
          <p:nvPr/>
        </p:nvSpPr>
        <p:spPr>
          <a:xfrm>
            <a:off x="349402" y="1754475"/>
            <a:ext cx="4553588" cy="3816448"/>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12700">
              <a:lnSpc>
                <a:spcPct val="100000"/>
              </a:lnSpc>
              <a:spcBef>
                <a:spcPts val="229"/>
              </a:spcBef>
            </a:pPr>
            <a:r>
              <a:rPr lang="en-US" sz="1600" b="1" dirty="0">
                <a:solidFill>
                  <a:schemeClr val="bg1"/>
                </a:solidFill>
                <a:latin typeface="Arial" panose="020B0604020202020204" pitchFamily="34" charset="0"/>
                <a:ea typeface="Roboto" panose="02000000000000000000" pitchFamily="2" charset="0"/>
                <a:cs typeface="Arial" panose="020B0604020202020204" pitchFamily="34" charset="0"/>
              </a:rPr>
              <a:t>STEPS:</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90000"/>
              </a:lnSpc>
              <a:spcBef>
                <a:spcPct val="0"/>
              </a:spcBef>
              <a:spcAft>
                <a:spcPts val="0"/>
              </a:spcAft>
              <a:buClrTx/>
              <a:buSzTx/>
              <a:tabLst/>
              <a:defRPr/>
            </a:pPr>
            <a:endPar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r>
              <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rPr>
              <a:t>Navigate to the </a:t>
            </a:r>
            <a:r>
              <a:rPr kumimoji="0" lang="en-US" sz="1400" b="1"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rPr>
              <a:t>RFQ you have an outstanding question on </a:t>
            </a: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Scroll until you see the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Chatter </a:t>
            </a: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component on the RFQ Page </a:t>
            </a: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Click into the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Share an update text box</a:t>
            </a: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 and begin typing your question </a:t>
            </a: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Optionally,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attach any related files or supported documentation</a:t>
            </a: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 related to the outstanding question</a:t>
            </a: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Click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Share </a:t>
            </a: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Ensure that you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can see the question posted on the RFQ </a:t>
            </a:r>
          </a:p>
          <a:p>
            <a:pPr marL="342900" marR="0" lvl="0" indent="-342900" algn="l" defTabSz="914400" rtl="0" eaLnBrk="1" fontAlgn="auto" latinLnBrk="0" hangingPunct="1">
              <a:lnSpc>
                <a:spcPct val="90000"/>
              </a:lnSpc>
              <a:spcBef>
                <a:spcPct val="0"/>
              </a:spcBef>
              <a:spcAft>
                <a:spcPts val="0"/>
              </a:spcAft>
              <a:buClrTx/>
              <a:buSzTx/>
              <a:buFont typeface="+mj-lt"/>
              <a:buAutoNum type="arabicPeriod"/>
              <a:tabLst/>
              <a:defRPr/>
            </a:pPr>
            <a:endPar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3" name="Google Shape;512;ge3692cc678_0_1835">
            <a:extLst>
              <a:ext uri="{FF2B5EF4-FFF2-40B4-BE49-F238E27FC236}">
                <a16:creationId xmlns:a16="http://schemas.microsoft.com/office/drawing/2014/main" id="{438EDB40-5C2C-0AAD-CB66-5AD1CD83B629}"/>
              </a:ext>
            </a:extLst>
          </p:cNvPr>
          <p:cNvSpPr/>
          <p:nvPr/>
        </p:nvSpPr>
        <p:spPr>
          <a:xfrm>
            <a:off x="8003813" y="7517423"/>
            <a:ext cx="365760" cy="365760"/>
          </a:xfrm>
          <a:prstGeom prst="wedgeEllipseCallout">
            <a:avLst>
              <a:gd name="adj1" fmla="val -164001"/>
              <a:gd name="adj2" fmla="val -39534"/>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4</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27" name="Google Shape;512;ge3692cc678_0_1835">
            <a:extLst>
              <a:ext uri="{FF2B5EF4-FFF2-40B4-BE49-F238E27FC236}">
                <a16:creationId xmlns:a16="http://schemas.microsoft.com/office/drawing/2014/main" id="{D7028E6C-3216-67EF-F10C-B349D0C35A6D}"/>
              </a:ext>
            </a:extLst>
          </p:cNvPr>
          <p:cNvSpPr/>
          <p:nvPr/>
        </p:nvSpPr>
        <p:spPr>
          <a:xfrm>
            <a:off x="5870981" y="4789479"/>
            <a:ext cx="365760" cy="365760"/>
          </a:xfrm>
          <a:prstGeom prst="wedgeEllipseCallout">
            <a:avLst>
              <a:gd name="adj1" fmla="val 143962"/>
              <a:gd name="adj2" fmla="val 3661"/>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kern="1200" dirty="0">
                <a:latin typeface="Arial"/>
                <a:ea typeface="Arial"/>
                <a:cs typeface="Arial"/>
                <a:sym typeface="Arial"/>
              </a:rPr>
              <a:t>4</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
        <p:nvSpPr>
          <p:cNvPr id="3" name="Title 4">
            <a:extLst>
              <a:ext uri="{FF2B5EF4-FFF2-40B4-BE49-F238E27FC236}">
                <a16:creationId xmlns:a16="http://schemas.microsoft.com/office/drawing/2014/main" id="{54522200-6CD8-68C0-14F8-A6A8785DF932}"/>
              </a:ext>
            </a:extLst>
          </p:cNvPr>
          <p:cNvSpPr txBox="1">
            <a:spLocks/>
          </p:cNvSpPr>
          <p:nvPr/>
        </p:nvSpPr>
        <p:spPr>
          <a:xfrm>
            <a:off x="349402" y="1054085"/>
            <a:ext cx="4553588" cy="531521"/>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6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Overview of how to submit outstanding questions on RFQs for FDEM to see and respond to</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16" name="Picture 15">
            <a:extLst>
              <a:ext uri="{FF2B5EF4-FFF2-40B4-BE49-F238E27FC236}">
                <a16:creationId xmlns:a16="http://schemas.microsoft.com/office/drawing/2014/main" id="{923C06A8-14F6-9319-99C1-675B15E2DC1F}"/>
              </a:ext>
            </a:extLst>
          </p:cNvPr>
          <p:cNvPicPr>
            <a:picLocks noChangeAspect="1"/>
          </p:cNvPicPr>
          <p:nvPr/>
        </p:nvPicPr>
        <p:blipFill>
          <a:blip r:embed="rId3"/>
          <a:stretch>
            <a:fillRect/>
          </a:stretch>
        </p:blipFill>
        <p:spPr>
          <a:xfrm>
            <a:off x="6193902" y="223424"/>
            <a:ext cx="3384486" cy="697505"/>
          </a:xfrm>
          <a:prstGeom prst="rect">
            <a:avLst/>
          </a:prstGeom>
          <a:ln>
            <a:solidFill>
              <a:srgbClr val="002060"/>
            </a:solidFill>
          </a:ln>
        </p:spPr>
      </p:pic>
      <p:sp>
        <p:nvSpPr>
          <p:cNvPr id="26" name="Rectangle 25">
            <a:extLst>
              <a:ext uri="{FF2B5EF4-FFF2-40B4-BE49-F238E27FC236}">
                <a16:creationId xmlns:a16="http://schemas.microsoft.com/office/drawing/2014/main" id="{2F92B0B8-275B-D5B1-276B-B4F94DC2B737}"/>
              </a:ext>
            </a:extLst>
          </p:cNvPr>
          <p:cNvSpPr/>
          <p:nvPr/>
        </p:nvSpPr>
        <p:spPr>
          <a:xfrm>
            <a:off x="6814277" y="265484"/>
            <a:ext cx="1555296" cy="2218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Google Shape;512;ge3692cc678_0_1835">
            <a:extLst>
              <a:ext uri="{FF2B5EF4-FFF2-40B4-BE49-F238E27FC236}">
                <a16:creationId xmlns:a16="http://schemas.microsoft.com/office/drawing/2014/main" id="{12A63DF6-B13E-89A4-C150-73FC20F1C58D}"/>
              </a:ext>
            </a:extLst>
          </p:cNvPr>
          <p:cNvSpPr/>
          <p:nvPr/>
        </p:nvSpPr>
        <p:spPr>
          <a:xfrm>
            <a:off x="5525964" y="278447"/>
            <a:ext cx="365760" cy="365760"/>
          </a:xfrm>
          <a:prstGeom prst="wedgeEllipseCallout">
            <a:avLst>
              <a:gd name="adj1" fmla="val 303854"/>
              <a:gd name="adj2" fmla="val -30697"/>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Arial"/>
                <a:cs typeface="Arial"/>
                <a:sym typeface="Arial"/>
              </a:rPr>
              <a:t>1</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pic>
        <p:nvPicPr>
          <p:cNvPr id="19" name="Picture 18">
            <a:extLst>
              <a:ext uri="{FF2B5EF4-FFF2-40B4-BE49-F238E27FC236}">
                <a16:creationId xmlns:a16="http://schemas.microsoft.com/office/drawing/2014/main" id="{D54B6C84-359A-B860-1BAC-904041E84FB3}"/>
              </a:ext>
            </a:extLst>
          </p:cNvPr>
          <p:cNvPicPr>
            <a:picLocks noChangeAspect="1"/>
          </p:cNvPicPr>
          <p:nvPr/>
        </p:nvPicPr>
        <p:blipFill>
          <a:blip r:embed="rId4"/>
          <a:stretch>
            <a:fillRect/>
          </a:stretch>
        </p:blipFill>
        <p:spPr>
          <a:xfrm>
            <a:off x="6096000" y="990542"/>
            <a:ext cx="4201710" cy="1500078"/>
          </a:xfrm>
          <a:prstGeom prst="rect">
            <a:avLst/>
          </a:prstGeom>
          <a:ln>
            <a:solidFill>
              <a:srgbClr val="002060"/>
            </a:solidFill>
          </a:ln>
        </p:spPr>
      </p:pic>
      <p:sp>
        <p:nvSpPr>
          <p:cNvPr id="9" name="Rectangle 8">
            <a:extLst>
              <a:ext uri="{FF2B5EF4-FFF2-40B4-BE49-F238E27FC236}">
                <a16:creationId xmlns:a16="http://schemas.microsoft.com/office/drawing/2014/main" id="{519E9C94-0577-8E66-8391-3EF1ACF7204A}"/>
              </a:ext>
            </a:extLst>
          </p:cNvPr>
          <p:cNvSpPr/>
          <p:nvPr/>
        </p:nvSpPr>
        <p:spPr>
          <a:xfrm>
            <a:off x="6263639" y="1180018"/>
            <a:ext cx="594006" cy="4511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Google Shape;512;ge3692cc678_0_1835">
            <a:extLst>
              <a:ext uri="{FF2B5EF4-FFF2-40B4-BE49-F238E27FC236}">
                <a16:creationId xmlns:a16="http://schemas.microsoft.com/office/drawing/2014/main" id="{023079A4-1FED-FE3A-91D3-2202CBD9902D}"/>
              </a:ext>
            </a:extLst>
          </p:cNvPr>
          <p:cNvSpPr/>
          <p:nvPr/>
        </p:nvSpPr>
        <p:spPr>
          <a:xfrm>
            <a:off x="5505221" y="1151877"/>
            <a:ext cx="365760" cy="365760"/>
          </a:xfrm>
          <a:prstGeom prst="wedgeEllipseCallout">
            <a:avLst>
              <a:gd name="adj1" fmla="val 169663"/>
              <a:gd name="adj2" fmla="val -13653"/>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Arial"/>
                <a:cs typeface="Arial"/>
                <a:sym typeface="Arial"/>
              </a:rPr>
              <a:t>2</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
        <p:nvSpPr>
          <p:cNvPr id="7" name="Rectangle 6">
            <a:extLst>
              <a:ext uri="{FF2B5EF4-FFF2-40B4-BE49-F238E27FC236}">
                <a16:creationId xmlns:a16="http://schemas.microsoft.com/office/drawing/2014/main" id="{8556A135-75A9-A601-9F83-C767C27C8561}"/>
              </a:ext>
            </a:extLst>
          </p:cNvPr>
          <p:cNvSpPr/>
          <p:nvPr/>
        </p:nvSpPr>
        <p:spPr>
          <a:xfrm>
            <a:off x="6439838" y="1920943"/>
            <a:ext cx="2732488" cy="319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Google Shape;512;ge3692cc678_0_1835">
            <a:extLst>
              <a:ext uri="{FF2B5EF4-FFF2-40B4-BE49-F238E27FC236}">
                <a16:creationId xmlns:a16="http://schemas.microsoft.com/office/drawing/2014/main" id="{F7F83BF8-8DD3-C493-A034-DE6F92AE5CD6}"/>
              </a:ext>
            </a:extLst>
          </p:cNvPr>
          <p:cNvSpPr/>
          <p:nvPr/>
        </p:nvSpPr>
        <p:spPr>
          <a:xfrm>
            <a:off x="5645962" y="2057951"/>
            <a:ext cx="365760" cy="365760"/>
          </a:xfrm>
          <a:prstGeom prst="wedgeEllipseCallout">
            <a:avLst>
              <a:gd name="adj1" fmla="val 183405"/>
              <a:gd name="adj2" fmla="val -56580"/>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Arial"/>
                <a:cs typeface="Arial"/>
                <a:sym typeface="Arial"/>
              </a:rPr>
              <a:t>3</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pic>
        <p:nvPicPr>
          <p:cNvPr id="21" name="Picture 20">
            <a:extLst>
              <a:ext uri="{FF2B5EF4-FFF2-40B4-BE49-F238E27FC236}">
                <a16:creationId xmlns:a16="http://schemas.microsoft.com/office/drawing/2014/main" id="{D7ECE9C0-1CF4-CD27-8715-E73D1289F232}"/>
              </a:ext>
            </a:extLst>
          </p:cNvPr>
          <p:cNvPicPr>
            <a:picLocks noChangeAspect="1"/>
          </p:cNvPicPr>
          <p:nvPr/>
        </p:nvPicPr>
        <p:blipFill>
          <a:blip r:embed="rId5"/>
          <a:stretch>
            <a:fillRect/>
          </a:stretch>
        </p:blipFill>
        <p:spPr>
          <a:xfrm>
            <a:off x="6439838" y="2624617"/>
            <a:ext cx="3309100" cy="2577342"/>
          </a:xfrm>
          <a:prstGeom prst="rect">
            <a:avLst/>
          </a:prstGeom>
          <a:ln>
            <a:solidFill>
              <a:srgbClr val="002060"/>
            </a:solidFill>
          </a:ln>
        </p:spPr>
      </p:pic>
      <p:sp>
        <p:nvSpPr>
          <p:cNvPr id="15" name="Rectangle 14">
            <a:extLst>
              <a:ext uri="{FF2B5EF4-FFF2-40B4-BE49-F238E27FC236}">
                <a16:creationId xmlns:a16="http://schemas.microsoft.com/office/drawing/2014/main" id="{2F9998FE-2857-5F0E-411A-30E8FDFE6B80}"/>
              </a:ext>
            </a:extLst>
          </p:cNvPr>
          <p:cNvSpPr/>
          <p:nvPr/>
        </p:nvSpPr>
        <p:spPr>
          <a:xfrm>
            <a:off x="6648737" y="2798447"/>
            <a:ext cx="2693567" cy="6305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Google Shape;512;ge3692cc678_0_1835">
            <a:extLst>
              <a:ext uri="{FF2B5EF4-FFF2-40B4-BE49-F238E27FC236}">
                <a16:creationId xmlns:a16="http://schemas.microsoft.com/office/drawing/2014/main" id="{CC0EDB23-4AD6-D9AC-A10C-BD6EBDA8A7AD}"/>
              </a:ext>
            </a:extLst>
          </p:cNvPr>
          <p:cNvSpPr/>
          <p:nvPr/>
        </p:nvSpPr>
        <p:spPr>
          <a:xfrm>
            <a:off x="5645962" y="2057951"/>
            <a:ext cx="365760" cy="365760"/>
          </a:xfrm>
          <a:prstGeom prst="wedgeEllipseCallout">
            <a:avLst>
              <a:gd name="adj1" fmla="val 217802"/>
              <a:gd name="adj2" fmla="val 146431"/>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kern="1200" dirty="0">
                <a:latin typeface="Arial"/>
                <a:ea typeface="Arial"/>
                <a:cs typeface="Arial"/>
                <a:sym typeface="Arial"/>
              </a:rPr>
              <a:t>3</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
        <p:nvSpPr>
          <p:cNvPr id="8" name="Rectangle 7">
            <a:extLst>
              <a:ext uri="{FF2B5EF4-FFF2-40B4-BE49-F238E27FC236}">
                <a16:creationId xmlns:a16="http://schemas.microsoft.com/office/drawing/2014/main" id="{A430DDAF-F6F8-CDC7-914B-947D79479F71}"/>
              </a:ext>
            </a:extLst>
          </p:cNvPr>
          <p:cNvSpPr/>
          <p:nvPr/>
        </p:nvSpPr>
        <p:spPr>
          <a:xfrm>
            <a:off x="6439838" y="4862640"/>
            <a:ext cx="405477" cy="3393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4" name="Picture 23">
            <a:extLst>
              <a:ext uri="{FF2B5EF4-FFF2-40B4-BE49-F238E27FC236}">
                <a16:creationId xmlns:a16="http://schemas.microsoft.com/office/drawing/2014/main" id="{C2BA5BB0-6382-E016-DA62-39187B727692}"/>
              </a:ext>
            </a:extLst>
          </p:cNvPr>
          <p:cNvPicPr>
            <a:picLocks noChangeAspect="1"/>
          </p:cNvPicPr>
          <p:nvPr/>
        </p:nvPicPr>
        <p:blipFill>
          <a:blip r:embed="rId6"/>
          <a:stretch>
            <a:fillRect/>
          </a:stretch>
        </p:blipFill>
        <p:spPr>
          <a:xfrm>
            <a:off x="6450439" y="5375789"/>
            <a:ext cx="3127949" cy="1294324"/>
          </a:xfrm>
          <a:prstGeom prst="rect">
            <a:avLst/>
          </a:prstGeom>
          <a:ln>
            <a:solidFill>
              <a:srgbClr val="002060"/>
            </a:solidFill>
          </a:ln>
        </p:spPr>
      </p:pic>
      <p:sp>
        <p:nvSpPr>
          <p:cNvPr id="28" name="Rectangle 27">
            <a:extLst>
              <a:ext uri="{FF2B5EF4-FFF2-40B4-BE49-F238E27FC236}">
                <a16:creationId xmlns:a16="http://schemas.microsoft.com/office/drawing/2014/main" id="{E5D5C407-7E5C-C66F-DD49-A75BB8D3A94C}"/>
              </a:ext>
            </a:extLst>
          </p:cNvPr>
          <p:cNvSpPr/>
          <p:nvPr/>
        </p:nvSpPr>
        <p:spPr>
          <a:xfrm>
            <a:off x="6474477" y="5853291"/>
            <a:ext cx="3103911" cy="4263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DACE701A-4BEA-EBB7-9FDB-15B5FB967393}"/>
              </a:ext>
            </a:extLst>
          </p:cNvPr>
          <p:cNvSpPr/>
          <p:nvPr/>
        </p:nvSpPr>
        <p:spPr>
          <a:xfrm>
            <a:off x="8534564" y="4862640"/>
            <a:ext cx="1127230" cy="2925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Google Shape;512;ge3692cc678_0_1835">
            <a:extLst>
              <a:ext uri="{FF2B5EF4-FFF2-40B4-BE49-F238E27FC236}">
                <a16:creationId xmlns:a16="http://schemas.microsoft.com/office/drawing/2014/main" id="{F3813618-818E-D1C6-C6F5-B914265246ED}"/>
              </a:ext>
            </a:extLst>
          </p:cNvPr>
          <p:cNvSpPr/>
          <p:nvPr/>
        </p:nvSpPr>
        <p:spPr>
          <a:xfrm>
            <a:off x="10087980" y="4789479"/>
            <a:ext cx="365760" cy="365760"/>
          </a:xfrm>
          <a:prstGeom prst="wedgeEllipseCallout">
            <a:avLst>
              <a:gd name="adj1" fmla="val -188771"/>
              <a:gd name="adj2" fmla="val 7431"/>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kern="1200" dirty="0">
                <a:latin typeface="Arial"/>
                <a:ea typeface="Arial"/>
                <a:cs typeface="Arial"/>
                <a:sym typeface="Arial"/>
              </a:rPr>
              <a:t>5</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
        <p:nvSpPr>
          <p:cNvPr id="31" name="Google Shape;512;ge3692cc678_0_1835">
            <a:extLst>
              <a:ext uri="{FF2B5EF4-FFF2-40B4-BE49-F238E27FC236}">
                <a16:creationId xmlns:a16="http://schemas.microsoft.com/office/drawing/2014/main" id="{ABF4D8A3-F171-8365-65D9-EC6ADA087880}"/>
              </a:ext>
            </a:extLst>
          </p:cNvPr>
          <p:cNvSpPr/>
          <p:nvPr/>
        </p:nvSpPr>
        <p:spPr>
          <a:xfrm>
            <a:off x="10020612" y="5657191"/>
            <a:ext cx="365760" cy="365760"/>
          </a:xfrm>
          <a:prstGeom prst="wedgeEllipseCallout">
            <a:avLst>
              <a:gd name="adj1" fmla="val -188771"/>
              <a:gd name="adj2" fmla="val 7431"/>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Arial"/>
                <a:cs typeface="Arial"/>
                <a:sym typeface="Arial"/>
              </a:rPr>
              <a:t>6</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Tree>
    <p:extLst>
      <p:ext uri="{BB962C8B-B14F-4D97-AF65-F5344CB8AC3E}">
        <p14:creationId xmlns:p14="http://schemas.microsoft.com/office/powerpoint/2010/main" val="180047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805BA-9D90-F6B5-DE80-869E6E219C3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4CD8F17-931D-8584-F25D-47DC19583D1B}"/>
              </a:ext>
            </a:extLst>
          </p:cNvPr>
          <p:cNvSpPr txBox="1">
            <a:spLocks noGrp="1"/>
          </p:cNvSpPr>
          <p:nvPr>
            <p:ph type="title"/>
          </p:nvPr>
        </p:nvSpPr>
        <p:spPr>
          <a:xfrm>
            <a:off x="3127629" y="2499740"/>
            <a:ext cx="5936742" cy="1859483"/>
          </a:xfrm>
          <a:prstGeom prst="rect">
            <a:avLst/>
          </a:prstGeom>
        </p:spPr>
        <p:txBody>
          <a:bodyPr vert="horz" wrap="square" lIns="0" tIns="12700" rIns="0" bIns="0" rtlCol="0">
            <a:spAutoFit/>
          </a:bodyPr>
          <a:lstStyle/>
          <a:p>
            <a:pPr marL="12700" algn="ctr">
              <a:lnSpc>
                <a:spcPct val="100000"/>
              </a:lnSpc>
              <a:spcBef>
                <a:spcPts val="100"/>
              </a:spcBef>
            </a:pPr>
            <a:r>
              <a:rPr sz="6000" dirty="0">
                <a:latin typeface="Arial" panose="020B0604020202020204" pitchFamily="34" charset="0"/>
                <a:cs typeface="Arial" panose="020B0604020202020204" pitchFamily="34" charset="0"/>
              </a:rPr>
              <a:t>Submit an Invoice</a:t>
            </a:r>
          </a:p>
        </p:txBody>
      </p:sp>
    </p:spTree>
    <p:extLst>
      <p:ext uri="{BB962C8B-B14F-4D97-AF65-F5344CB8AC3E}">
        <p14:creationId xmlns:p14="http://schemas.microsoft.com/office/powerpoint/2010/main" val="2780569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a:t>Key Activities: </a:t>
            </a:r>
            <a:r>
              <a:t>Submit an Invoice</a:t>
            </a:r>
          </a:p>
        </p:txBody>
      </p:sp>
      <p:grpSp>
        <p:nvGrpSpPr>
          <p:cNvPr id="3" name="object 3"/>
          <p:cNvGrpSpPr/>
          <p:nvPr/>
        </p:nvGrpSpPr>
        <p:grpSpPr>
          <a:xfrm>
            <a:off x="-20053" y="1375720"/>
            <a:ext cx="12247339" cy="1500295"/>
            <a:chOff x="0" y="1537716"/>
            <a:chExt cx="8913776" cy="1500295"/>
          </a:xfrm>
        </p:grpSpPr>
        <p:sp>
          <p:nvSpPr>
            <p:cNvPr id="4" name="object 4"/>
            <p:cNvSpPr/>
            <p:nvPr/>
          </p:nvSpPr>
          <p:spPr>
            <a:xfrm>
              <a:off x="11711" y="1554651"/>
              <a:ext cx="8902065" cy="1483360"/>
            </a:xfrm>
            <a:custGeom>
              <a:avLst/>
              <a:gdLst/>
              <a:ahLst/>
              <a:cxnLst/>
              <a:rect l="l" t="t" r="r" b="b"/>
              <a:pathLst>
                <a:path w="8902065" h="1483360">
                  <a:moveTo>
                    <a:pt x="8901684" y="0"/>
                  </a:moveTo>
                  <a:lnTo>
                    <a:pt x="0" y="0"/>
                  </a:lnTo>
                  <a:lnTo>
                    <a:pt x="0" y="1482852"/>
                  </a:lnTo>
                  <a:lnTo>
                    <a:pt x="8901684" y="1482852"/>
                  </a:lnTo>
                  <a:lnTo>
                    <a:pt x="8901684" y="0"/>
                  </a:lnTo>
                  <a:close/>
                </a:path>
              </a:pathLst>
            </a:custGeom>
            <a:solidFill>
              <a:srgbClr val="09285B"/>
            </a:solidFill>
            <a:ln>
              <a:noFill/>
            </a:ln>
          </p:spPr>
          <p:txBody>
            <a:bodyPr wrap="square" lIns="0" tIns="0" rIns="0" bIns="0" rtlCol="0"/>
            <a:lstStyle/>
            <a:p>
              <a:endParaRPr/>
            </a:p>
          </p:txBody>
        </p:sp>
        <p:sp>
          <p:nvSpPr>
            <p:cNvPr id="5" name="object 5"/>
            <p:cNvSpPr/>
            <p:nvPr/>
          </p:nvSpPr>
          <p:spPr>
            <a:xfrm>
              <a:off x="0" y="1537716"/>
              <a:ext cx="8902065" cy="1483360"/>
            </a:xfrm>
            <a:custGeom>
              <a:avLst/>
              <a:gdLst/>
              <a:ahLst/>
              <a:cxnLst/>
              <a:rect l="l" t="t" r="r" b="b"/>
              <a:pathLst>
                <a:path w="8902065" h="1483360">
                  <a:moveTo>
                    <a:pt x="0" y="1482852"/>
                  </a:moveTo>
                  <a:lnTo>
                    <a:pt x="8901684" y="1482852"/>
                  </a:lnTo>
                  <a:lnTo>
                    <a:pt x="8901684" y="0"/>
                  </a:lnTo>
                  <a:lnTo>
                    <a:pt x="0" y="0"/>
                  </a:lnTo>
                  <a:lnTo>
                    <a:pt x="0" y="1482852"/>
                  </a:lnTo>
                  <a:close/>
                </a:path>
              </a:pathLst>
            </a:custGeom>
            <a:ln w="12699">
              <a:noFill/>
            </a:ln>
          </p:spPr>
          <p:txBody>
            <a:bodyPr wrap="square" lIns="0" tIns="0" rIns="0" bIns="0" rtlCol="0"/>
            <a:lstStyle/>
            <a:p>
              <a:endParaRPr/>
            </a:p>
          </p:txBody>
        </p:sp>
      </p:grpSp>
      <p:sp>
        <p:nvSpPr>
          <p:cNvPr id="7" name="object 7"/>
          <p:cNvSpPr txBox="1"/>
          <p:nvPr/>
        </p:nvSpPr>
        <p:spPr>
          <a:xfrm>
            <a:off x="673445" y="1469369"/>
            <a:ext cx="2585113" cy="290464"/>
          </a:xfrm>
          <a:prstGeom prst="rect">
            <a:avLst/>
          </a:prstGeom>
        </p:spPr>
        <p:txBody>
          <a:bodyPr vert="horz" wrap="square" lIns="0" tIns="13335" rIns="0" bIns="0" rtlCol="0">
            <a:spAutoFit/>
          </a:bodyPr>
          <a:lstStyle/>
          <a:p>
            <a:pPr marL="12700">
              <a:lnSpc>
                <a:spcPct val="100000"/>
              </a:lnSpc>
              <a:spcBef>
                <a:spcPts val="105"/>
              </a:spcBef>
            </a:pPr>
            <a:r>
              <a:rPr b="1">
                <a:solidFill>
                  <a:srgbClr val="FFFFFF"/>
                </a:solidFill>
                <a:latin typeface="Arial" panose="020B0604020202020204" pitchFamily="34" charset="0"/>
                <a:cs typeface="Arial" panose="020B0604020202020204" pitchFamily="34" charset="0"/>
              </a:rPr>
              <a:t>What’s happening?</a:t>
            </a:r>
            <a:endParaRPr>
              <a:latin typeface="Arial" panose="020B0604020202020204" pitchFamily="34" charset="0"/>
              <a:cs typeface="Arial" panose="020B0604020202020204" pitchFamily="34" charset="0"/>
            </a:endParaRPr>
          </a:p>
        </p:txBody>
      </p:sp>
      <p:sp>
        <p:nvSpPr>
          <p:cNvPr id="8" name="object 8"/>
          <p:cNvSpPr txBox="1"/>
          <p:nvPr/>
        </p:nvSpPr>
        <p:spPr>
          <a:xfrm>
            <a:off x="611600" y="1786496"/>
            <a:ext cx="4249582" cy="1104265"/>
          </a:xfrm>
          <a:prstGeom prst="rect">
            <a:avLst/>
          </a:prstGeom>
        </p:spPr>
        <p:txBody>
          <a:bodyPr vert="horz" wrap="square" lIns="0" tIns="10795" rIns="0" bIns="0" rtlCol="0">
            <a:spAutoFit/>
          </a:bodyPr>
          <a:lstStyle/>
          <a:p>
            <a:pPr marL="299085" marR="5080" indent="-287020">
              <a:lnSpc>
                <a:spcPct val="101099"/>
              </a:lnSpc>
              <a:spcBef>
                <a:spcPts val="85"/>
              </a:spcBef>
              <a:buFont typeface="Arial"/>
              <a:buChar char="•"/>
              <a:tabLst>
                <a:tab pos="299085" algn="l"/>
              </a:tabLst>
            </a:pPr>
            <a:r>
              <a:rPr sz="1400">
                <a:solidFill>
                  <a:srgbClr val="FFFFFF"/>
                </a:solidFill>
                <a:latin typeface="Arial" panose="020B0604020202020204" pitchFamily="34" charset="0"/>
                <a:cs typeface="Arial" panose="020B0604020202020204" pitchFamily="34" charset="0"/>
              </a:rPr>
              <a:t>Invoices</a:t>
            </a:r>
            <a:r>
              <a:rPr sz="1400" spc="-60">
                <a:solidFill>
                  <a:srgbClr val="FFFFFF"/>
                </a:solidFill>
                <a:latin typeface="Arial" panose="020B0604020202020204" pitchFamily="34" charset="0"/>
                <a:cs typeface="Arial" panose="020B0604020202020204" pitchFamily="34" charset="0"/>
              </a:rPr>
              <a:t> </a:t>
            </a:r>
            <a:r>
              <a:rPr sz="1400" spc="-30">
                <a:solidFill>
                  <a:srgbClr val="FFFFFF"/>
                </a:solidFill>
                <a:latin typeface="Arial" panose="020B0604020202020204" pitchFamily="34" charset="0"/>
                <a:cs typeface="Arial" panose="020B0604020202020204" pitchFamily="34" charset="0"/>
              </a:rPr>
              <a:t>are</a:t>
            </a:r>
            <a:r>
              <a:rPr sz="1400" spc="-35">
                <a:solidFill>
                  <a:srgbClr val="FFFFFF"/>
                </a:solidFill>
                <a:latin typeface="Arial" panose="020B0604020202020204" pitchFamily="34" charset="0"/>
                <a:cs typeface="Arial" panose="020B0604020202020204" pitchFamily="34" charset="0"/>
              </a:rPr>
              <a:t> </a:t>
            </a:r>
            <a:r>
              <a:rPr sz="1400" spc="-25">
                <a:solidFill>
                  <a:srgbClr val="FFFFFF"/>
                </a:solidFill>
                <a:latin typeface="Arial" panose="020B0604020202020204" pitchFamily="34" charset="0"/>
                <a:cs typeface="Arial" panose="020B0604020202020204" pitchFamily="34" charset="0"/>
              </a:rPr>
              <a:t>created</a:t>
            </a:r>
            <a:r>
              <a:rPr sz="1400" spc="-40">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and</a:t>
            </a:r>
            <a:r>
              <a:rPr sz="1400" spc="-40">
                <a:solidFill>
                  <a:srgbClr val="FFFFFF"/>
                </a:solidFill>
                <a:latin typeface="Arial" panose="020B0604020202020204" pitchFamily="34" charset="0"/>
                <a:cs typeface="Arial" panose="020B0604020202020204" pitchFamily="34" charset="0"/>
              </a:rPr>
              <a:t> </a:t>
            </a:r>
            <a:r>
              <a:rPr sz="1400" spc="-20">
                <a:solidFill>
                  <a:srgbClr val="FFFFFF"/>
                </a:solidFill>
                <a:latin typeface="Arial" panose="020B0604020202020204" pitchFamily="34" charset="0"/>
                <a:cs typeface="Arial" panose="020B0604020202020204" pitchFamily="34" charset="0"/>
              </a:rPr>
              <a:t>submitted</a:t>
            </a:r>
            <a:r>
              <a:rPr sz="1400" spc="-65">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through </a:t>
            </a:r>
            <a:r>
              <a:rPr sz="1400" spc="-45">
                <a:solidFill>
                  <a:srgbClr val="FFFFFF"/>
                </a:solidFill>
                <a:latin typeface="Arial" panose="020B0604020202020204" pitchFamily="34" charset="0"/>
                <a:cs typeface="Arial" panose="020B0604020202020204" pitchFamily="34" charset="0"/>
              </a:rPr>
              <a:t>DEMES,</a:t>
            </a:r>
            <a:r>
              <a:rPr sz="1400" spc="-60">
                <a:solidFill>
                  <a:srgbClr val="FFFFFF"/>
                </a:solidFill>
                <a:latin typeface="Arial" panose="020B0604020202020204" pitchFamily="34" charset="0"/>
                <a:cs typeface="Arial" panose="020B0604020202020204" pitchFamily="34" charset="0"/>
              </a:rPr>
              <a:t> </a:t>
            </a:r>
            <a:r>
              <a:rPr sz="1400" spc="-45">
                <a:solidFill>
                  <a:srgbClr val="FFFFFF"/>
                </a:solidFill>
                <a:latin typeface="Arial" panose="020B0604020202020204" pitchFamily="34" charset="0"/>
                <a:cs typeface="Arial" panose="020B0604020202020204" pitchFamily="34" charset="0"/>
              </a:rPr>
              <a:t>with</a:t>
            </a:r>
            <a:r>
              <a:rPr sz="1400" spc="-60">
                <a:solidFill>
                  <a:srgbClr val="FFFFFF"/>
                </a:solidFill>
                <a:latin typeface="Arial" panose="020B0604020202020204" pitchFamily="34" charset="0"/>
                <a:cs typeface="Arial" panose="020B0604020202020204" pitchFamily="34" charset="0"/>
              </a:rPr>
              <a:t> </a:t>
            </a:r>
            <a:r>
              <a:rPr sz="1400" spc="70">
                <a:solidFill>
                  <a:srgbClr val="FFFFFF"/>
                </a:solidFill>
                <a:latin typeface="Arial" panose="020B0604020202020204" pitchFamily="34" charset="0"/>
                <a:cs typeface="Arial" panose="020B0604020202020204" pitchFamily="34" charset="0"/>
              </a:rPr>
              <a:t>a</a:t>
            </a:r>
            <a:r>
              <a:rPr sz="1400" spc="-55">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defined</a:t>
            </a:r>
            <a:r>
              <a:rPr sz="1400" spc="-55">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process</a:t>
            </a:r>
            <a:r>
              <a:rPr sz="1400" spc="-70">
                <a:solidFill>
                  <a:srgbClr val="FFFFFF"/>
                </a:solidFill>
                <a:latin typeface="Arial" panose="020B0604020202020204" pitchFamily="34" charset="0"/>
                <a:cs typeface="Arial" panose="020B0604020202020204" pitchFamily="34" charset="0"/>
              </a:rPr>
              <a:t> </a:t>
            </a:r>
            <a:r>
              <a:rPr sz="1400" spc="-35">
                <a:solidFill>
                  <a:srgbClr val="FFFFFF"/>
                </a:solidFill>
                <a:latin typeface="Arial" panose="020B0604020202020204" pitchFamily="34" charset="0"/>
                <a:cs typeface="Arial" panose="020B0604020202020204" pitchFamily="34" charset="0"/>
              </a:rPr>
              <a:t>for</a:t>
            </a:r>
            <a:r>
              <a:rPr sz="1400" spc="-70">
                <a:solidFill>
                  <a:srgbClr val="FFFFFF"/>
                </a:solidFill>
                <a:latin typeface="Arial" panose="020B0604020202020204" pitchFamily="34" charset="0"/>
                <a:cs typeface="Arial" panose="020B0604020202020204" pitchFamily="34" charset="0"/>
              </a:rPr>
              <a:t> </a:t>
            </a:r>
            <a:r>
              <a:rPr sz="1400" spc="-55">
                <a:solidFill>
                  <a:srgbClr val="FFFFFF"/>
                </a:solidFill>
                <a:latin typeface="Arial" panose="020B0604020202020204" pitchFamily="34" charset="0"/>
                <a:cs typeface="Arial" panose="020B0604020202020204" pitchFamily="34" charset="0"/>
              </a:rPr>
              <a:t>review</a:t>
            </a:r>
            <a:r>
              <a:rPr sz="1400" spc="-40">
                <a:solidFill>
                  <a:srgbClr val="FFFFFF"/>
                </a:solidFill>
                <a:latin typeface="Arial" panose="020B0604020202020204" pitchFamily="34" charset="0"/>
                <a:cs typeface="Arial" panose="020B0604020202020204" pitchFamily="34" charset="0"/>
              </a:rPr>
              <a:t> </a:t>
            </a:r>
            <a:r>
              <a:rPr sz="1400" spc="-25">
                <a:solidFill>
                  <a:srgbClr val="FFFFFF"/>
                </a:solidFill>
                <a:latin typeface="Arial" panose="020B0604020202020204" pitchFamily="34" charset="0"/>
                <a:cs typeface="Arial" panose="020B0604020202020204" pitchFamily="34" charset="0"/>
              </a:rPr>
              <a:t>and </a:t>
            </a:r>
            <a:r>
              <a:rPr sz="1400" spc="-10">
                <a:solidFill>
                  <a:srgbClr val="FFFFFF"/>
                </a:solidFill>
                <a:latin typeface="Arial" panose="020B0604020202020204" pitchFamily="34" charset="0"/>
                <a:cs typeface="Arial" panose="020B0604020202020204" pitchFamily="34" charset="0"/>
              </a:rPr>
              <a:t>approval</a:t>
            </a:r>
            <a:endParaRPr sz="1400">
              <a:latin typeface="Arial" panose="020B0604020202020204" pitchFamily="34" charset="0"/>
              <a:cs typeface="Arial" panose="020B0604020202020204" pitchFamily="34" charset="0"/>
            </a:endParaRPr>
          </a:p>
          <a:p>
            <a:pPr marL="299085" marR="24765" indent="-287020">
              <a:lnSpc>
                <a:spcPct val="101400"/>
              </a:lnSpc>
              <a:buFont typeface="Arial"/>
              <a:buChar char="•"/>
              <a:tabLst>
                <a:tab pos="299085" algn="l"/>
              </a:tabLst>
            </a:pPr>
            <a:r>
              <a:rPr sz="1400" spc="-25">
                <a:solidFill>
                  <a:srgbClr val="FFFFFF"/>
                </a:solidFill>
                <a:latin typeface="Arial" panose="020B0604020202020204" pitchFamily="34" charset="0"/>
                <a:cs typeface="Arial" panose="020B0604020202020204" pitchFamily="34" charset="0"/>
              </a:rPr>
              <a:t>Electronic</a:t>
            </a:r>
            <a:r>
              <a:rPr sz="1400" spc="-50">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invoice</a:t>
            </a:r>
            <a:r>
              <a:rPr sz="1400" spc="-25">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submission</a:t>
            </a:r>
            <a:r>
              <a:rPr sz="1400" spc="-60">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and</a:t>
            </a:r>
            <a:r>
              <a:rPr sz="1400" spc="-20">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automated </a:t>
            </a:r>
            <a:r>
              <a:rPr sz="1400">
                <a:solidFill>
                  <a:srgbClr val="FFFFFF"/>
                </a:solidFill>
                <a:latin typeface="Arial" panose="020B0604020202020204" pitchFamily="34" charset="0"/>
                <a:cs typeface="Arial" panose="020B0604020202020204" pitchFamily="34" charset="0"/>
              </a:rPr>
              <a:t>matching</a:t>
            </a:r>
            <a:r>
              <a:rPr sz="1400" spc="-65">
                <a:solidFill>
                  <a:srgbClr val="FFFFFF"/>
                </a:solidFill>
                <a:latin typeface="Arial" panose="020B0604020202020204" pitchFamily="34" charset="0"/>
                <a:cs typeface="Arial" panose="020B0604020202020204" pitchFamily="34" charset="0"/>
              </a:rPr>
              <a:t> </a:t>
            </a:r>
            <a:r>
              <a:rPr sz="1400" spc="-45">
                <a:solidFill>
                  <a:srgbClr val="FFFFFF"/>
                </a:solidFill>
                <a:latin typeface="Arial" panose="020B0604020202020204" pitchFamily="34" charset="0"/>
                <a:cs typeface="Arial" panose="020B0604020202020204" pitchFamily="34" charset="0"/>
              </a:rPr>
              <a:t>with</a:t>
            </a:r>
            <a:r>
              <a:rPr sz="1400" spc="-35">
                <a:solidFill>
                  <a:srgbClr val="FFFFFF"/>
                </a:solidFill>
                <a:latin typeface="Arial" panose="020B0604020202020204" pitchFamily="34" charset="0"/>
                <a:cs typeface="Arial" panose="020B0604020202020204" pitchFamily="34" charset="0"/>
              </a:rPr>
              <a:t> </a:t>
            </a:r>
            <a:r>
              <a:rPr sz="1400" spc="-25">
                <a:solidFill>
                  <a:srgbClr val="FFFFFF"/>
                </a:solidFill>
                <a:latin typeface="Arial" panose="020B0604020202020204" pitchFamily="34" charset="0"/>
                <a:cs typeface="Arial" panose="020B0604020202020204" pitchFamily="34" charset="0"/>
              </a:rPr>
              <a:t>POs</a:t>
            </a:r>
            <a:endParaRPr sz="1400">
              <a:latin typeface="Arial" panose="020B0604020202020204" pitchFamily="34" charset="0"/>
              <a:cs typeface="Arial" panose="020B0604020202020204" pitchFamily="34" charset="0"/>
            </a:endParaRPr>
          </a:p>
        </p:txBody>
      </p:sp>
      <p:sp>
        <p:nvSpPr>
          <p:cNvPr id="9" name="object 9"/>
          <p:cNvSpPr txBox="1"/>
          <p:nvPr/>
        </p:nvSpPr>
        <p:spPr>
          <a:xfrm>
            <a:off x="4963959" y="3600245"/>
            <a:ext cx="2640394" cy="442429"/>
          </a:xfrm>
          <a:prstGeom prst="rect">
            <a:avLst/>
          </a:prstGeom>
        </p:spPr>
        <p:txBody>
          <a:bodyPr vert="horz" wrap="square" lIns="0" tIns="133350" rIns="0" bIns="0" rtlCol="0">
            <a:spAutoFit/>
          </a:bodyPr>
          <a:lstStyle/>
          <a:p>
            <a:pPr marL="198120">
              <a:lnSpc>
                <a:spcPct val="100000"/>
              </a:lnSpc>
              <a:spcBef>
                <a:spcPts val="1050"/>
              </a:spcBef>
            </a:pPr>
            <a:r>
              <a:rPr lang="en-US" sz="2000" b="1" u="sng">
                <a:solidFill>
                  <a:srgbClr val="FF0000"/>
                </a:solidFill>
                <a:latin typeface="Arial" panose="020B0604020202020204" pitchFamily="34" charset="0"/>
                <a:cs typeface="Arial" panose="020B0604020202020204" pitchFamily="34" charset="0"/>
              </a:rPr>
              <a:t>Create Invoice</a:t>
            </a:r>
            <a:endParaRPr lang="en-US" sz="2000" u="sng">
              <a:latin typeface="Arial" panose="020B0604020202020204" pitchFamily="34" charset="0"/>
              <a:cs typeface="Arial" panose="020B0604020202020204" pitchFamily="34" charset="0"/>
            </a:endParaRPr>
          </a:p>
        </p:txBody>
      </p:sp>
      <p:sp>
        <p:nvSpPr>
          <p:cNvPr id="16" name="object 16"/>
          <p:cNvSpPr txBox="1"/>
          <p:nvPr/>
        </p:nvSpPr>
        <p:spPr>
          <a:xfrm>
            <a:off x="6845881" y="1468273"/>
            <a:ext cx="834647" cy="290464"/>
          </a:xfrm>
          <a:prstGeom prst="rect">
            <a:avLst/>
          </a:prstGeom>
        </p:spPr>
        <p:txBody>
          <a:bodyPr vert="horz" wrap="square" lIns="0" tIns="13335" rIns="0" bIns="0" rtlCol="0">
            <a:spAutoFit/>
          </a:bodyPr>
          <a:lstStyle/>
          <a:p>
            <a:pPr marL="12700">
              <a:lnSpc>
                <a:spcPct val="100000"/>
              </a:lnSpc>
              <a:spcBef>
                <a:spcPts val="105"/>
              </a:spcBef>
            </a:pPr>
            <a:r>
              <a:rPr b="1">
                <a:solidFill>
                  <a:srgbClr val="FFFFFF"/>
                </a:solidFill>
                <a:latin typeface="Arial" panose="020B0604020202020204" pitchFamily="34" charset="0"/>
                <a:cs typeface="Arial" panose="020B0604020202020204" pitchFamily="34" charset="0"/>
              </a:rPr>
              <a:t>Why?</a:t>
            </a:r>
            <a:endParaRPr>
              <a:latin typeface="Arial" panose="020B0604020202020204" pitchFamily="34" charset="0"/>
              <a:cs typeface="Arial" panose="020B0604020202020204" pitchFamily="34" charset="0"/>
            </a:endParaRPr>
          </a:p>
        </p:txBody>
      </p:sp>
      <p:sp>
        <p:nvSpPr>
          <p:cNvPr id="17" name="object 17"/>
          <p:cNvSpPr txBox="1"/>
          <p:nvPr/>
        </p:nvSpPr>
        <p:spPr>
          <a:xfrm>
            <a:off x="6920814" y="1859938"/>
            <a:ext cx="4446364" cy="876394"/>
          </a:xfrm>
          <a:prstGeom prst="rect">
            <a:avLst/>
          </a:prstGeom>
        </p:spPr>
        <p:txBody>
          <a:bodyPr vert="horz" wrap="square" lIns="0" tIns="10160" rIns="0" bIns="0" rtlCol="0">
            <a:spAutoFit/>
          </a:bodyPr>
          <a:lstStyle/>
          <a:p>
            <a:pPr marL="299085" marR="35560" indent="-287020">
              <a:lnSpc>
                <a:spcPct val="101400"/>
              </a:lnSpc>
              <a:spcBef>
                <a:spcPts val="80"/>
              </a:spcBef>
              <a:buFont typeface="Arial"/>
              <a:buChar char="•"/>
              <a:tabLst>
                <a:tab pos="299085" algn="l"/>
              </a:tabLst>
            </a:pPr>
            <a:r>
              <a:rPr sz="1400" spc="-30">
                <a:solidFill>
                  <a:srgbClr val="FFFFFF"/>
                </a:solidFill>
                <a:latin typeface="Arial" panose="020B0604020202020204" pitchFamily="34" charset="0"/>
                <a:cs typeface="Arial" panose="020B0604020202020204" pitchFamily="34" charset="0"/>
              </a:rPr>
              <a:t>Expedited</a:t>
            </a:r>
            <a:r>
              <a:rPr sz="1400" spc="-40">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invoice</a:t>
            </a:r>
            <a:r>
              <a:rPr sz="1400" spc="-40">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processing</a:t>
            </a:r>
            <a:r>
              <a:rPr sz="1400" spc="-60">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leading</a:t>
            </a:r>
            <a:r>
              <a:rPr sz="1400" spc="-40">
                <a:solidFill>
                  <a:srgbClr val="FFFFFF"/>
                </a:solidFill>
                <a:latin typeface="Arial" panose="020B0604020202020204" pitchFamily="34" charset="0"/>
                <a:cs typeface="Arial" panose="020B0604020202020204" pitchFamily="34" charset="0"/>
              </a:rPr>
              <a:t> </a:t>
            </a:r>
            <a:r>
              <a:rPr sz="1400" spc="-70">
                <a:solidFill>
                  <a:srgbClr val="FFFFFF"/>
                </a:solidFill>
                <a:latin typeface="Arial" panose="020B0604020202020204" pitchFamily="34" charset="0"/>
                <a:cs typeface="Arial" panose="020B0604020202020204" pitchFamily="34" charset="0"/>
              </a:rPr>
              <a:t>to</a:t>
            </a:r>
            <a:r>
              <a:rPr sz="1400" spc="-40">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quicker payments</a:t>
            </a:r>
            <a:r>
              <a:rPr sz="1400" spc="-60">
                <a:solidFill>
                  <a:srgbClr val="FFFFFF"/>
                </a:solidFill>
                <a:latin typeface="Arial" panose="020B0604020202020204" pitchFamily="34" charset="0"/>
                <a:cs typeface="Arial" panose="020B0604020202020204" pitchFamily="34" charset="0"/>
              </a:rPr>
              <a:t> </a:t>
            </a:r>
            <a:r>
              <a:rPr sz="1400" spc="-70">
                <a:solidFill>
                  <a:srgbClr val="FFFFFF"/>
                </a:solidFill>
                <a:latin typeface="Arial" panose="020B0604020202020204" pitchFamily="34" charset="0"/>
                <a:cs typeface="Arial" panose="020B0604020202020204" pitchFamily="34" charset="0"/>
              </a:rPr>
              <a:t>to</a:t>
            </a:r>
            <a:r>
              <a:rPr sz="1400" spc="-35">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vendors</a:t>
            </a:r>
            <a:endParaRPr sz="1400">
              <a:latin typeface="Arial" panose="020B0604020202020204" pitchFamily="34" charset="0"/>
              <a:cs typeface="Arial" panose="020B0604020202020204" pitchFamily="34" charset="0"/>
            </a:endParaRPr>
          </a:p>
          <a:p>
            <a:pPr marL="299085" indent="-286385">
              <a:lnSpc>
                <a:spcPct val="100000"/>
              </a:lnSpc>
              <a:spcBef>
                <a:spcPts val="10"/>
              </a:spcBef>
              <a:buFont typeface="Arial"/>
              <a:buChar char="•"/>
              <a:tabLst>
                <a:tab pos="299085" algn="l"/>
              </a:tabLst>
            </a:pPr>
            <a:r>
              <a:rPr sz="1400" spc="-35">
                <a:solidFill>
                  <a:srgbClr val="FFFFFF"/>
                </a:solidFill>
                <a:latin typeface="Arial" panose="020B0604020202020204" pitchFamily="34" charset="0"/>
                <a:cs typeface="Arial" panose="020B0604020202020204" pitchFamily="34" charset="0"/>
              </a:rPr>
              <a:t>Reduction</a:t>
            </a:r>
            <a:r>
              <a:rPr sz="1400" spc="-55">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in</a:t>
            </a:r>
            <a:r>
              <a:rPr sz="1400" spc="-35">
                <a:solidFill>
                  <a:srgbClr val="FFFFFF"/>
                </a:solidFill>
                <a:latin typeface="Arial" panose="020B0604020202020204" pitchFamily="34" charset="0"/>
                <a:cs typeface="Arial" panose="020B0604020202020204" pitchFamily="34" charset="0"/>
              </a:rPr>
              <a:t> </a:t>
            </a:r>
            <a:r>
              <a:rPr sz="1400" spc="-20">
                <a:solidFill>
                  <a:srgbClr val="FFFFFF"/>
                </a:solidFill>
                <a:latin typeface="Arial" panose="020B0604020202020204" pitchFamily="34" charset="0"/>
                <a:cs typeface="Arial" panose="020B0604020202020204" pitchFamily="34" charset="0"/>
              </a:rPr>
              <a:t>payment</a:t>
            </a:r>
            <a:r>
              <a:rPr sz="1400" spc="-50">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cycles</a:t>
            </a:r>
            <a:r>
              <a:rPr sz="1400" spc="-20">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and</a:t>
            </a:r>
            <a:r>
              <a:rPr sz="1400" spc="-30">
                <a:solidFill>
                  <a:srgbClr val="FFFFFF"/>
                </a:solidFill>
                <a:latin typeface="Arial" panose="020B0604020202020204" pitchFamily="34" charset="0"/>
                <a:cs typeface="Arial" panose="020B0604020202020204" pitchFamily="34" charset="0"/>
              </a:rPr>
              <a:t> </a:t>
            </a:r>
            <a:r>
              <a:rPr sz="1400" spc="-40">
                <a:solidFill>
                  <a:srgbClr val="FFFFFF"/>
                </a:solidFill>
                <a:latin typeface="Arial" panose="020B0604020202020204" pitchFamily="34" charset="0"/>
                <a:cs typeface="Arial" panose="020B0604020202020204" pitchFamily="34" charset="0"/>
              </a:rPr>
              <a:t>improved</a:t>
            </a:r>
            <a:r>
              <a:rPr sz="1400" spc="-60">
                <a:solidFill>
                  <a:srgbClr val="FFFFFF"/>
                </a:solidFill>
                <a:latin typeface="Arial" panose="020B0604020202020204" pitchFamily="34" charset="0"/>
                <a:cs typeface="Arial" panose="020B0604020202020204" pitchFamily="34" charset="0"/>
              </a:rPr>
              <a:t> </a:t>
            </a:r>
            <a:r>
              <a:rPr sz="1400" spc="-20">
                <a:solidFill>
                  <a:srgbClr val="FFFFFF"/>
                </a:solidFill>
                <a:latin typeface="Arial" panose="020B0604020202020204" pitchFamily="34" charset="0"/>
                <a:cs typeface="Arial" panose="020B0604020202020204" pitchFamily="34" charset="0"/>
              </a:rPr>
              <a:t>cash</a:t>
            </a:r>
            <a:endParaRPr sz="1400">
              <a:latin typeface="Arial" panose="020B0604020202020204" pitchFamily="34" charset="0"/>
              <a:cs typeface="Arial" panose="020B0604020202020204" pitchFamily="34" charset="0"/>
            </a:endParaRPr>
          </a:p>
          <a:p>
            <a:pPr marL="299085">
              <a:lnSpc>
                <a:spcPct val="100000"/>
              </a:lnSpc>
              <a:spcBef>
                <a:spcPts val="25"/>
              </a:spcBef>
            </a:pPr>
            <a:r>
              <a:rPr sz="1400" spc="-20">
                <a:solidFill>
                  <a:srgbClr val="FFFFFF"/>
                </a:solidFill>
                <a:latin typeface="Arial" panose="020B0604020202020204" pitchFamily="34" charset="0"/>
                <a:cs typeface="Arial" panose="020B0604020202020204" pitchFamily="34" charset="0"/>
              </a:rPr>
              <a:t>flow</a:t>
            </a:r>
            <a:r>
              <a:rPr sz="1400" spc="-75">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management</a:t>
            </a:r>
            <a:endParaRPr sz="1400">
              <a:latin typeface="Arial" panose="020B0604020202020204" pitchFamily="34" charset="0"/>
              <a:cs typeface="Arial" panose="020B0604020202020204" pitchFamily="34" charset="0"/>
            </a:endParaRPr>
          </a:p>
        </p:txBody>
      </p:sp>
      <p:sp>
        <p:nvSpPr>
          <p:cNvPr id="18" name="object 18"/>
          <p:cNvSpPr txBox="1"/>
          <p:nvPr/>
        </p:nvSpPr>
        <p:spPr>
          <a:xfrm>
            <a:off x="304801" y="3670777"/>
            <a:ext cx="3712058" cy="371897"/>
          </a:xfrm>
          <a:prstGeom prst="rect">
            <a:avLst/>
          </a:prstGeom>
        </p:spPr>
        <p:txBody>
          <a:bodyPr vert="horz" wrap="square" lIns="0" tIns="63500" rIns="0" bIns="0" rtlCol="0">
            <a:spAutoFit/>
          </a:bodyPr>
          <a:lstStyle/>
          <a:p>
            <a:pPr marL="368935">
              <a:lnSpc>
                <a:spcPct val="100000"/>
              </a:lnSpc>
              <a:spcBef>
                <a:spcPts val="500"/>
              </a:spcBef>
            </a:pPr>
            <a:r>
              <a:rPr lang="en-US" sz="2000" b="1" u="sng">
                <a:solidFill>
                  <a:srgbClr val="FF0000"/>
                </a:solidFill>
                <a:latin typeface="Arial" panose="020B0604020202020204" pitchFamily="34" charset="0"/>
                <a:cs typeface="Arial" panose="020B0604020202020204" pitchFamily="34" charset="0"/>
              </a:rPr>
              <a:t>Review Purchase Order</a:t>
            </a:r>
            <a:endParaRPr sz="2000" u="sng">
              <a:latin typeface="Arial" panose="020B0604020202020204" pitchFamily="34" charset="0"/>
              <a:cs typeface="Arial" panose="020B0604020202020204" pitchFamily="34" charset="0"/>
            </a:endParaRPr>
          </a:p>
        </p:txBody>
      </p:sp>
      <p:sp>
        <p:nvSpPr>
          <p:cNvPr id="22" name="object 22"/>
          <p:cNvSpPr txBox="1"/>
          <p:nvPr/>
        </p:nvSpPr>
        <p:spPr>
          <a:xfrm>
            <a:off x="8277861" y="3642996"/>
            <a:ext cx="2808601" cy="416139"/>
          </a:xfrm>
          <a:prstGeom prst="rect">
            <a:avLst/>
          </a:prstGeom>
        </p:spPr>
        <p:txBody>
          <a:bodyPr vert="horz" wrap="square" lIns="0" tIns="107314" rIns="0" bIns="0" rtlCol="0">
            <a:spAutoFit/>
          </a:bodyPr>
          <a:lstStyle/>
          <a:p>
            <a:pPr marL="560070">
              <a:lnSpc>
                <a:spcPct val="100000"/>
              </a:lnSpc>
              <a:spcBef>
                <a:spcPts val="844"/>
              </a:spcBef>
            </a:pPr>
            <a:r>
              <a:rPr lang="en-US" sz="2000" b="1" u="sng">
                <a:solidFill>
                  <a:srgbClr val="FF0000"/>
                </a:solidFill>
                <a:latin typeface="Arial" panose="020B0604020202020204" pitchFamily="34" charset="0"/>
                <a:cs typeface="Arial" panose="020B0604020202020204" pitchFamily="34" charset="0"/>
              </a:rPr>
              <a:t>Submit Invoice </a:t>
            </a:r>
            <a:endParaRPr sz="2000" u="sng">
              <a:latin typeface="Arial" panose="020B0604020202020204" pitchFamily="34" charset="0"/>
              <a:cs typeface="Arial" panose="020B0604020202020204" pitchFamily="34" charset="0"/>
            </a:endParaRPr>
          </a:p>
        </p:txBody>
      </p:sp>
      <p:sp>
        <p:nvSpPr>
          <p:cNvPr id="29" name="object 29"/>
          <p:cNvSpPr/>
          <p:nvPr/>
        </p:nvSpPr>
        <p:spPr>
          <a:xfrm>
            <a:off x="5562599" y="1530232"/>
            <a:ext cx="45719" cy="1471376"/>
          </a:xfrm>
          <a:custGeom>
            <a:avLst/>
            <a:gdLst/>
            <a:ahLst/>
            <a:cxnLst/>
            <a:rect l="l" t="t" r="r" b="b"/>
            <a:pathLst>
              <a:path h="1645920">
                <a:moveTo>
                  <a:pt x="0" y="0"/>
                </a:moveTo>
                <a:lnTo>
                  <a:pt x="0" y="1645920"/>
                </a:lnTo>
              </a:path>
            </a:pathLst>
          </a:custGeom>
          <a:ln>
            <a:noFill/>
          </a:ln>
        </p:spPr>
        <p:style>
          <a:lnRef idx="3">
            <a:schemeClr val="accent1"/>
          </a:lnRef>
          <a:fillRef idx="0">
            <a:schemeClr val="accent1"/>
          </a:fillRef>
          <a:effectRef idx="2">
            <a:schemeClr val="accent1"/>
          </a:effectRef>
          <a:fontRef idx="minor">
            <a:schemeClr val="tx1"/>
          </a:fontRef>
        </p:style>
        <p:txBody>
          <a:bodyPr wrap="square" lIns="0" tIns="0" rIns="0" bIns="0" rtlCol="0"/>
          <a:lstStyle/>
          <a:p>
            <a:endParaRPr/>
          </a:p>
        </p:txBody>
      </p:sp>
      <p:pic>
        <p:nvPicPr>
          <p:cNvPr id="36" name="Graphic 35" descr="Completed with solid fill">
            <a:extLst>
              <a:ext uri="{FF2B5EF4-FFF2-40B4-BE49-F238E27FC236}">
                <a16:creationId xmlns:a16="http://schemas.microsoft.com/office/drawing/2014/main" id="{EC228992-2D81-8CF9-6E0C-B54D043D64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4962" y="2936666"/>
            <a:ext cx="914400" cy="914400"/>
          </a:xfrm>
          <a:prstGeom prst="rect">
            <a:avLst/>
          </a:prstGeom>
        </p:spPr>
      </p:pic>
      <p:cxnSp>
        <p:nvCxnSpPr>
          <p:cNvPr id="39" name="Straight Connector 38">
            <a:extLst>
              <a:ext uri="{FF2B5EF4-FFF2-40B4-BE49-F238E27FC236}">
                <a16:creationId xmlns:a16="http://schemas.microsoft.com/office/drawing/2014/main" id="{A3751D5F-E750-B645-4FA0-C149C9A8222D}"/>
              </a:ext>
            </a:extLst>
          </p:cNvPr>
          <p:cNvCxnSpPr>
            <a:cxnSpLocks/>
          </p:cNvCxnSpPr>
          <p:nvPr/>
        </p:nvCxnSpPr>
        <p:spPr>
          <a:xfrm>
            <a:off x="6116047" y="1375720"/>
            <a:ext cx="0" cy="1500295"/>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pic>
        <p:nvPicPr>
          <p:cNvPr id="43" name="Graphic 42" descr="Credit card with solid fill">
            <a:extLst>
              <a:ext uri="{FF2B5EF4-FFF2-40B4-BE49-F238E27FC236}">
                <a16:creationId xmlns:a16="http://schemas.microsoft.com/office/drawing/2014/main" id="{D8A08DEC-D8DE-8BFD-7095-E0F266957D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2599" y="2936666"/>
            <a:ext cx="884592" cy="884592"/>
          </a:xfrm>
          <a:prstGeom prst="rect">
            <a:avLst/>
          </a:prstGeom>
        </p:spPr>
      </p:pic>
      <p:pic>
        <p:nvPicPr>
          <p:cNvPr id="45" name="Graphic 44" descr="Clipboard with solid fill">
            <a:extLst>
              <a:ext uri="{FF2B5EF4-FFF2-40B4-BE49-F238E27FC236}">
                <a16:creationId xmlns:a16="http://schemas.microsoft.com/office/drawing/2014/main" id="{6C83C0C3-1949-18F3-FC15-5C96753251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0293" y="2949989"/>
            <a:ext cx="831324" cy="831324"/>
          </a:xfrm>
          <a:prstGeom prst="rect">
            <a:avLst/>
          </a:prstGeom>
        </p:spPr>
      </p:pic>
      <p:sp>
        <p:nvSpPr>
          <p:cNvPr id="48" name="TextBox 47">
            <a:extLst>
              <a:ext uri="{FF2B5EF4-FFF2-40B4-BE49-F238E27FC236}">
                <a16:creationId xmlns:a16="http://schemas.microsoft.com/office/drawing/2014/main" id="{731288A2-DF15-8879-2573-E0EC6E8B1608}"/>
              </a:ext>
            </a:extLst>
          </p:cNvPr>
          <p:cNvSpPr txBox="1"/>
          <p:nvPr/>
        </p:nvSpPr>
        <p:spPr>
          <a:xfrm>
            <a:off x="673444" y="4176962"/>
            <a:ext cx="3212755" cy="2133600"/>
          </a:xfrm>
          <a:prstGeom prst="rect">
            <a:avLst/>
          </a:prstGeom>
          <a:noFill/>
        </p:spPr>
        <p:txBody>
          <a:bodyPr wrap="square" lIns="0" tIns="0" rIns="0" bIns="0" rtlCol="0">
            <a:noAutofit/>
          </a:bodyPr>
          <a:lstStyle/>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For Quotes that are Approved, FDEM will create a Purchase Order for the Vendors to submit their invoices on</a:t>
            </a:r>
          </a:p>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The FPOC for the Vendor account will be notified of Purchase Orders status throughout the process</a:t>
            </a:r>
          </a:p>
        </p:txBody>
      </p:sp>
      <p:sp>
        <p:nvSpPr>
          <p:cNvPr id="49" name="TextBox 48">
            <a:extLst>
              <a:ext uri="{FF2B5EF4-FFF2-40B4-BE49-F238E27FC236}">
                <a16:creationId xmlns:a16="http://schemas.microsoft.com/office/drawing/2014/main" id="{E62FEF59-5ED1-EB28-D1F8-083879A29B31}"/>
              </a:ext>
            </a:extLst>
          </p:cNvPr>
          <p:cNvSpPr txBox="1"/>
          <p:nvPr/>
        </p:nvSpPr>
        <p:spPr>
          <a:xfrm>
            <a:off x="115708" y="6010774"/>
            <a:ext cx="10985219" cy="599575"/>
          </a:xfrm>
          <a:prstGeom prst="rect">
            <a:avLst/>
          </a:prstGeom>
          <a:noFill/>
        </p:spPr>
        <p:txBody>
          <a:bodyPr wrap="square" lIns="0" tIns="0" rIns="0" bIns="0" rtlCol="0">
            <a:noAutofit/>
          </a:bodyPr>
          <a:lstStyle/>
          <a:p>
            <a:pPr algn="l">
              <a:lnSpc>
                <a:spcPct val="110000"/>
              </a:lnSpc>
              <a:spcBef>
                <a:spcPts val="1000"/>
              </a:spcBef>
            </a:pPr>
            <a:r>
              <a:rPr lang="en-US" sz="1400" i="1" dirty="0">
                <a:solidFill>
                  <a:schemeClr val="accent2"/>
                </a:solidFill>
                <a:latin typeface="Arial" panose="020B0604020202020204" pitchFamily="34" charset="0"/>
                <a:cs typeface="Arial" panose="020B0604020202020204" pitchFamily="34" charset="0"/>
              </a:rPr>
              <a:t>Note: It is critical that if you are submitting an Invoice that you are registered with MFMP and have a valid W9 Form on file. This will ensure that payments aren’t delayed or received.</a:t>
            </a:r>
          </a:p>
        </p:txBody>
      </p:sp>
      <p:sp>
        <p:nvSpPr>
          <p:cNvPr id="50" name="TextBox 49">
            <a:extLst>
              <a:ext uri="{FF2B5EF4-FFF2-40B4-BE49-F238E27FC236}">
                <a16:creationId xmlns:a16="http://schemas.microsoft.com/office/drawing/2014/main" id="{8DCE1F90-E6D9-EB91-E903-CFD22AB6442E}"/>
              </a:ext>
            </a:extLst>
          </p:cNvPr>
          <p:cNvSpPr txBox="1"/>
          <p:nvPr/>
        </p:nvSpPr>
        <p:spPr>
          <a:xfrm>
            <a:off x="4466575" y="4176962"/>
            <a:ext cx="3635161" cy="2133600"/>
          </a:xfrm>
          <a:prstGeom prst="rect">
            <a:avLst/>
          </a:prstGeom>
          <a:noFill/>
        </p:spPr>
        <p:txBody>
          <a:bodyPr wrap="square" lIns="0" tIns="0" rIns="0" bIns="0" rtlCol="0">
            <a:noAutofit/>
          </a:bodyPr>
          <a:lstStyle/>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FPOC’s will create an invoice for the PO Line Items they need payment for and enter in all relevant details on the invoice; this should be similar to what is listed on the PO</a:t>
            </a:r>
          </a:p>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Attachments such as receipts, advance payment approval, etc. will be required in order to submit </a:t>
            </a:r>
          </a:p>
        </p:txBody>
      </p:sp>
      <p:sp>
        <p:nvSpPr>
          <p:cNvPr id="51" name="TextBox 50">
            <a:extLst>
              <a:ext uri="{FF2B5EF4-FFF2-40B4-BE49-F238E27FC236}">
                <a16:creationId xmlns:a16="http://schemas.microsoft.com/office/drawing/2014/main" id="{14462189-BE2B-4C95-9F61-2CECB9F60CAC}"/>
              </a:ext>
            </a:extLst>
          </p:cNvPr>
          <p:cNvSpPr txBox="1"/>
          <p:nvPr/>
        </p:nvSpPr>
        <p:spPr>
          <a:xfrm>
            <a:off x="8666712" y="4176962"/>
            <a:ext cx="3144287" cy="2133600"/>
          </a:xfrm>
          <a:prstGeom prst="rect">
            <a:avLst/>
          </a:prstGeom>
          <a:noFill/>
        </p:spPr>
        <p:txBody>
          <a:bodyPr wrap="square" lIns="0" tIns="0" rIns="0" bIns="0" rtlCol="0">
            <a:noAutofit/>
          </a:bodyPr>
          <a:lstStyle/>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When all invoice details are reviewed and supporting documentation is present the Invoice can be submitted </a:t>
            </a:r>
          </a:p>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FDEM can not review invoices if they have not been submitted via the Vendor Portal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0F865-19AA-7A33-7727-D0D1AE6686F8}"/>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6F2C6490-7068-09EB-88D9-56009CDF5490}"/>
              </a:ext>
            </a:extLst>
          </p:cNvPr>
          <p:cNvSpPr txBox="1">
            <a:spLocks/>
          </p:cNvSpPr>
          <p:nvPr/>
        </p:nvSpPr>
        <p:spPr>
          <a:xfrm>
            <a:off x="323212" y="177772"/>
            <a:ext cx="4553588" cy="819755"/>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dirty="0">
                <a:solidFill>
                  <a:prstClr val="white"/>
                </a:solidFill>
                <a:latin typeface="Arial" panose="020B0604020202020204" pitchFamily="34" charset="0"/>
                <a:ea typeface="Roboto" panose="02000000000000000000" pitchFamily="2" charset="0"/>
                <a:cs typeface="Arial" panose="020B0604020202020204" pitchFamily="34" charset="0"/>
              </a:rPr>
              <a:t>Creating and Submitting an Invoice (1/2)</a:t>
            </a:r>
            <a:endPar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Title 4">
            <a:extLst>
              <a:ext uri="{FF2B5EF4-FFF2-40B4-BE49-F238E27FC236}">
                <a16:creationId xmlns:a16="http://schemas.microsoft.com/office/drawing/2014/main" id="{11A01F67-5039-4550-D7AD-E2D8DCCDA710}"/>
              </a:ext>
            </a:extLst>
          </p:cNvPr>
          <p:cNvSpPr txBox="1">
            <a:spLocks/>
          </p:cNvSpPr>
          <p:nvPr/>
        </p:nvSpPr>
        <p:spPr>
          <a:xfrm>
            <a:off x="323212" y="1020302"/>
            <a:ext cx="4782188" cy="492812"/>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6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Overview of how to create an Invoice in the Vendor Portal from a Purchase Order.</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6" name="object 16">
            <a:extLst>
              <a:ext uri="{FF2B5EF4-FFF2-40B4-BE49-F238E27FC236}">
                <a16:creationId xmlns:a16="http://schemas.microsoft.com/office/drawing/2014/main" id="{1841004C-AAD3-3BBE-B621-CAF8E9D754B9}"/>
              </a:ext>
            </a:extLst>
          </p:cNvPr>
          <p:cNvSpPr txBox="1"/>
          <p:nvPr/>
        </p:nvSpPr>
        <p:spPr>
          <a:xfrm>
            <a:off x="323212" y="1615988"/>
            <a:ext cx="4402863" cy="3853940"/>
          </a:xfrm>
          <a:prstGeom prst="rect">
            <a:avLst/>
          </a:prstGeom>
        </p:spPr>
        <p:txBody>
          <a:bodyPr vert="horz" wrap="square" lIns="0" tIns="12700" rIns="0" bIns="0" rtlCol="0">
            <a:spAutoFit/>
          </a:bodyPr>
          <a:lstStyle/>
          <a:p>
            <a:pPr marL="12700" algn="l">
              <a:lnSpc>
                <a:spcPct val="100000"/>
              </a:lnSpc>
              <a:spcBef>
                <a:spcPts val="1125"/>
              </a:spcBef>
              <a:tabLst>
                <a:tab pos="238760" algn="l"/>
              </a:tabLst>
            </a:pPr>
            <a:r>
              <a:rPr lang="en-US" sz="1600" b="1" dirty="0">
                <a:solidFill>
                  <a:schemeClr val="bg1"/>
                </a:solidFill>
                <a:latin typeface="Arial" panose="020B0604020202020204" pitchFamily="34" charset="0"/>
                <a:cs typeface="Arial" panose="020B0604020202020204" pitchFamily="34" charset="0"/>
              </a:rPr>
              <a:t>STEPS:</a:t>
            </a:r>
            <a:endParaRPr lang="en-US" sz="1600" dirty="0">
              <a:latin typeface="Arial" panose="020B0604020202020204" pitchFamily="34" charset="0"/>
              <a:cs typeface="Arial" panose="020B0604020202020204" pitchFamily="34" charset="0"/>
            </a:endParaRPr>
          </a:p>
          <a:p>
            <a:pPr marL="355600" marR="50800" indent="-342900" algn="l">
              <a:lnSpc>
                <a:spcPct val="110000"/>
              </a:lnSpc>
              <a:spcBef>
                <a:spcPts val="994"/>
              </a:spcBef>
              <a:buFont typeface="+mj-lt"/>
              <a:buAutoNum type="arabicPeriod"/>
              <a:tabLst>
                <a:tab pos="241300" algn="l"/>
              </a:tabLst>
            </a:pPr>
            <a:r>
              <a:rPr lang="en-US" sz="1400" dirty="0">
                <a:latin typeface="Arial" panose="020B0604020202020204" pitchFamily="34" charset="0"/>
                <a:cs typeface="Arial" panose="020B0604020202020204" pitchFamily="34" charset="0"/>
              </a:rPr>
              <a:t>Navigate to </a:t>
            </a:r>
            <a:r>
              <a:rPr lang="en-US" sz="1400" b="1" dirty="0">
                <a:latin typeface="Arial" panose="020B0604020202020204" pitchFamily="34" charset="0"/>
                <a:cs typeface="Arial" panose="020B0604020202020204" pitchFamily="34" charset="0"/>
              </a:rPr>
              <a:t>the Purchase Orders tab </a:t>
            </a:r>
            <a:r>
              <a:rPr lang="en-US" sz="1400" dirty="0">
                <a:latin typeface="Arial" panose="020B0604020202020204" pitchFamily="34" charset="0"/>
                <a:cs typeface="Arial" panose="020B0604020202020204" pitchFamily="34" charset="0"/>
              </a:rPr>
              <a:t>in the Vendor Portal </a:t>
            </a:r>
          </a:p>
          <a:p>
            <a:pPr marL="355600" marR="50800" indent="-342900" algn="l">
              <a:lnSpc>
                <a:spcPct val="110000"/>
              </a:lnSpc>
              <a:spcBef>
                <a:spcPts val="994"/>
              </a:spcBef>
              <a:buFont typeface="+mj-lt"/>
              <a:buAutoNum type="arabicPeriod"/>
              <a:tabLst>
                <a:tab pos="241300" algn="l"/>
              </a:tabLst>
            </a:pPr>
            <a:r>
              <a:rPr lang="en-US" sz="1400" dirty="0">
                <a:latin typeface="Arial" panose="020B0604020202020204" pitchFamily="34" charset="0"/>
                <a:cs typeface="Arial" panose="020B0604020202020204" pitchFamily="34" charset="0"/>
              </a:rPr>
              <a:t>Select </a:t>
            </a:r>
            <a:r>
              <a:rPr lang="en-US" sz="1400" b="1" dirty="0">
                <a:latin typeface="Arial" panose="020B0604020202020204" pitchFamily="34" charset="0"/>
                <a:cs typeface="Arial" panose="020B0604020202020204" pitchFamily="34" charset="0"/>
              </a:rPr>
              <a:t>the PO Record Name that has been fulfilled, </a:t>
            </a:r>
            <a:r>
              <a:rPr lang="en-US" sz="1400" b="1" spc="-85" dirty="0">
                <a:latin typeface="Arial" panose="020B0604020202020204" pitchFamily="34" charset="0"/>
                <a:cs typeface="Arial" panose="020B0604020202020204" pitchFamily="34" charset="0"/>
              </a:rPr>
              <a:t>or</a:t>
            </a:r>
            <a:r>
              <a:rPr lang="en-US" sz="1400" b="1" spc="5" dirty="0">
                <a:latin typeface="Arial" panose="020B0604020202020204" pitchFamily="34" charset="0"/>
                <a:cs typeface="Arial" panose="020B0604020202020204" pitchFamily="34" charset="0"/>
              </a:rPr>
              <a:t> </a:t>
            </a:r>
            <a:r>
              <a:rPr lang="en-US" sz="1400" b="1" spc="-10" dirty="0">
                <a:latin typeface="Arial" panose="020B0604020202020204" pitchFamily="34" charset="0"/>
                <a:cs typeface="Arial" panose="020B0604020202020204" pitchFamily="34" charset="0"/>
              </a:rPr>
              <a:t>partially</a:t>
            </a:r>
            <a:r>
              <a:rPr lang="en-US" sz="1400" b="1" spc="5"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fulfilled</a:t>
            </a:r>
          </a:p>
          <a:p>
            <a:pPr marL="355600" marR="50800" indent="-342900" algn="l">
              <a:lnSpc>
                <a:spcPct val="110000"/>
              </a:lnSpc>
              <a:spcBef>
                <a:spcPts val="994"/>
              </a:spcBef>
              <a:buFont typeface="+mj-lt"/>
              <a:buAutoNum type="arabicPeriod"/>
              <a:tabLst>
                <a:tab pos="241300" algn="l"/>
              </a:tabLst>
            </a:pPr>
            <a:r>
              <a:rPr lang="en-US" sz="1400" dirty="0">
                <a:latin typeface="Arial" panose="020B0604020202020204" pitchFamily="34" charset="0"/>
                <a:cs typeface="Arial" panose="020B0604020202020204" pitchFamily="34" charset="0"/>
              </a:rPr>
              <a:t>Click on the </a:t>
            </a:r>
            <a:r>
              <a:rPr lang="en-US" sz="1400" b="1" dirty="0">
                <a:latin typeface="Arial" panose="020B0604020202020204" pitchFamily="34" charset="0"/>
                <a:cs typeface="Arial" panose="020B0604020202020204" pitchFamily="34" charset="0"/>
              </a:rPr>
              <a:t>New Invoice button </a:t>
            </a:r>
          </a:p>
          <a:p>
            <a:pPr marL="355600" marR="50800" indent="-342900" algn="l">
              <a:lnSpc>
                <a:spcPct val="110000"/>
              </a:lnSpc>
              <a:spcBef>
                <a:spcPts val="994"/>
              </a:spcBef>
              <a:buFont typeface="+mj-lt"/>
              <a:buAutoNum type="arabicPeriod"/>
              <a:tabLst>
                <a:tab pos="241300" algn="l"/>
              </a:tabLst>
            </a:pPr>
            <a:r>
              <a:rPr lang="en-US" sz="1400" dirty="0">
                <a:latin typeface="Arial" panose="020B0604020202020204" pitchFamily="34" charset="0"/>
                <a:cs typeface="Arial" panose="020B0604020202020204" pitchFamily="34" charset="0"/>
              </a:rPr>
              <a:t>Fill out </a:t>
            </a:r>
            <a:r>
              <a:rPr lang="en-US" sz="1400" b="1" dirty="0">
                <a:latin typeface="Arial" panose="020B0604020202020204" pitchFamily="34" charset="0"/>
                <a:cs typeface="Arial" panose="020B0604020202020204" pitchFamily="34" charset="0"/>
              </a:rPr>
              <a:t>invoice details by entering the invoice number and other relevant details.</a:t>
            </a:r>
          </a:p>
          <a:p>
            <a:pPr marL="355600" marR="50800" indent="-342900" algn="l">
              <a:lnSpc>
                <a:spcPct val="110000"/>
              </a:lnSpc>
              <a:spcBef>
                <a:spcPts val="994"/>
              </a:spcBef>
              <a:buFont typeface="+mj-lt"/>
              <a:buAutoNum type="arabicPeriod"/>
              <a:tabLst>
                <a:tab pos="241300" algn="l"/>
              </a:tabLst>
            </a:pPr>
            <a:r>
              <a:rPr lang="en-US" sz="1400" dirty="0">
                <a:latin typeface="Arial" panose="020B0604020202020204" pitchFamily="34" charset="0"/>
                <a:cs typeface="Arial" panose="020B0604020202020204" pitchFamily="34" charset="0"/>
              </a:rPr>
              <a:t>Select </a:t>
            </a:r>
            <a:r>
              <a:rPr lang="en-US" sz="1400" b="1" dirty="0">
                <a:latin typeface="Arial" panose="020B0604020202020204" pitchFamily="34" charset="0"/>
                <a:cs typeface="Arial" panose="020B0604020202020204" pitchFamily="34" charset="0"/>
              </a:rPr>
              <a:t>invoice items from the PO line items to choose which items from the PO line items to invoice</a:t>
            </a:r>
            <a:r>
              <a:rPr lang="en-US" sz="1400" dirty="0">
                <a:latin typeface="Arial" panose="020B0604020202020204" pitchFamily="34" charset="0"/>
                <a:cs typeface="Arial" panose="020B0604020202020204" pitchFamily="34" charset="0"/>
              </a:rPr>
              <a:t>, including specifying quantities for partial invoices.</a:t>
            </a:r>
          </a:p>
          <a:p>
            <a:pPr marL="12700" marR="50800" algn="l">
              <a:lnSpc>
                <a:spcPct val="110000"/>
              </a:lnSpc>
              <a:spcBef>
                <a:spcPts val="994"/>
              </a:spcBef>
              <a:tabLst>
                <a:tab pos="241300" algn="l"/>
              </a:tabLst>
            </a:pPr>
            <a:endParaRPr lang="en-US" sz="1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C81950C-CDEE-59AB-ED75-C4E8F224E368}"/>
              </a:ext>
            </a:extLst>
          </p:cNvPr>
          <p:cNvPicPr>
            <a:picLocks noChangeAspect="1"/>
          </p:cNvPicPr>
          <p:nvPr/>
        </p:nvPicPr>
        <p:blipFill>
          <a:blip r:embed="rId3"/>
          <a:stretch>
            <a:fillRect/>
          </a:stretch>
        </p:blipFill>
        <p:spPr>
          <a:xfrm>
            <a:off x="5555684" y="221889"/>
            <a:ext cx="6313104" cy="365760"/>
          </a:xfrm>
          <a:prstGeom prst="rect">
            <a:avLst/>
          </a:prstGeom>
          <a:ln>
            <a:solidFill>
              <a:srgbClr val="002060"/>
            </a:solidFill>
          </a:ln>
        </p:spPr>
      </p:pic>
      <p:sp>
        <p:nvSpPr>
          <p:cNvPr id="9" name="Rectangle 8">
            <a:extLst>
              <a:ext uri="{FF2B5EF4-FFF2-40B4-BE49-F238E27FC236}">
                <a16:creationId xmlns:a16="http://schemas.microsoft.com/office/drawing/2014/main" id="{820250DE-875B-5156-5030-66DE7FB66460}"/>
              </a:ext>
            </a:extLst>
          </p:cNvPr>
          <p:cNvSpPr/>
          <p:nvPr/>
        </p:nvSpPr>
        <p:spPr>
          <a:xfrm>
            <a:off x="9474381" y="221889"/>
            <a:ext cx="940705" cy="3657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Picture 17">
            <a:extLst>
              <a:ext uri="{FF2B5EF4-FFF2-40B4-BE49-F238E27FC236}">
                <a16:creationId xmlns:a16="http://schemas.microsoft.com/office/drawing/2014/main" id="{0FD0CCCC-47EC-D6A1-D755-A613596D877C}"/>
              </a:ext>
            </a:extLst>
          </p:cNvPr>
          <p:cNvPicPr>
            <a:picLocks noChangeAspect="1"/>
          </p:cNvPicPr>
          <p:nvPr/>
        </p:nvPicPr>
        <p:blipFill>
          <a:blip r:embed="rId4"/>
          <a:stretch>
            <a:fillRect/>
          </a:stretch>
        </p:blipFill>
        <p:spPr>
          <a:xfrm>
            <a:off x="5555684" y="901611"/>
            <a:ext cx="6313104" cy="813251"/>
          </a:xfrm>
          <a:prstGeom prst="rect">
            <a:avLst/>
          </a:prstGeom>
          <a:ln>
            <a:solidFill>
              <a:srgbClr val="002060"/>
            </a:solidFill>
          </a:ln>
        </p:spPr>
      </p:pic>
      <p:sp>
        <p:nvSpPr>
          <p:cNvPr id="7" name="Rectangle 6">
            <a:extLst>
              <a:ext uri="{FF2B5EF4-FFF2-40B4-BE49-F238E27FC236}">
                <a16:creationId xmlns:a16="http://schemas.microsoft.com/office/drawing/2014/main" id="{E169C0E6-F3CF-B77A-ADEE-380556EBD853}"/>
              </a:ext>
            </a:extLst>
          </p:cNvPr>
          <p:cNvSpPr/>
          <p:nvPr/>
        </p:nvSpPr>
        <p:spPr>
          <a:xfrm>
            <a:off x="5612387" y="901611"/>
            <a:ext cx="984356" cy="3657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3C50B2AD-6B81-E19A-08B5-C4C3B1B1E380}"/>
              </a:ext>
            </a:extLst>
          </p:cNvPr>
          <p:cNvSpPr/>
          <p:nvPr/>
        </p:nvSpPr>
        <p:spPr>
          <a:xfrm>
            <a:off x="10580547" y="1002592"/>
            <a:ext cx="588195" cy="1730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Google Shape;512;ge3692cc678_0_1835">
            <a:extLst>
              <a:ext uri="{FF2B5EF4-FFF2-40B4-BE49-F238E27FC236}">
                <a16:creationId xmlns:a16="http://schemas.microsoft.com/office/drawing/2014/main" id="{73DD9691-CBEB-401D-15B9-BAD5FE166FDB}"/>
              </a:ext>
            </a:extLst>
          </p:cNvPr>
          <p:cNvSpPr/>
          <p:nvPr/>
        </p:nvSpPr>
        <p:spPr>
          <a:xfrm>
            <a:off x="11268525" y="1267371"/>
            <a:ext cx="365760" cy="365760"/>
          </a:xfrm>
          <a:prstGeom prst="wedgeEllipseCallout">
            <a:avLst>
              <a:gd name="adj1" fmla="val -126581"/>
              <a:gd name="adj2" fmla="val -74872"/>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3</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11" name="Google Shape;512;ge3692cc678_0_1835">
            <a:extLst>
              <a:ext uri="{FF2B5EF4-FFF2-40B4-BE49-F238E27FC236}">
                <a16:creationId xmlns:a16="http://schemas.microsoft.com/office/drawing/2014/main" id="{D126F778-F076-154E-85DC-EE83E85EE111}"/>
              </a:ext>
            </a:extLst>
          </p:cNvPr>
          <p:cNvSpPr/>
          <p:nvPr/>
        </p:nvSpPr>
        <p:spPr>
          <a:xfrm>
            <a:off x="5046282" y="901611"/>
            <a:ext cx="365760" cy="365760"/>
          </a:xfrm>
          <a:prstGeom prst="wedgeEllipseCallout">
            <a:avLst>
              <a:gd name="adj1" fmla="val 128937"/>
              <a:gd name="adj2" fmla="val -4802"/>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2</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10" name="Google Shape;512;ge3692cc678_0_1835">
            <a:extLst>
              <a:ext uri="{FF2B5EF4-FFF2-40B4-BE49-F238E27FC236}">
                <a16:creationId xmlns:a16="http://schemas.microsoft.com/office/drawing/2014/main" id="{B2AB87C0-58D5-4151-D1C4-99E89E82F6B7}"/>
              </a:ext>
            </a:extLst>
          </p:cNvPr>
          <p:cNvSpPr/>
          <p:nvPr/>
        </p:nvSpPr>
        <p:spPr>
          <a:xfrm>
            <a:off x="9010446" y="561750"/>
            <a:ext cx="365760" cy="365760"/>
          </a:xfrm>
          <a:prstGeom prst="wedgeEllipseCallout">
            <a:avLst>
              <a:gd name="adj1" fmla="val 85595"/>
              <a:gd name="adj2" fmla="val -69468"/>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1</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pic>
        <p:nvPicPr>
          <p:cNvPr id="20" name="Picture 19">
            <a:extLst>
              <a:ext uri="{FF2B5EF4-FFF2-40B4-BE49-F238E27FC236}">
                <a16:creationId xmlns:a16="http://schemas.microsoft.com/office/drawing/2014/main" id="{7A516EC8-6918-E6D3-E48B-FDF2D5CD7778}"/>
              </a:ext>
            </a:extLst>
          </p:cNvPr>
          <p:cNvPicPr>
            <a:picLocks noChangeAspect="1"/>
          </p:cNvPicPr>
          <p:nvPr/>
        </p:nvPicPr>
        <p:blipFill>
          <a:blip r:embed="rId5"/>
          <a:srcRect b="19577"/>
          <a:stretch>
            <a:fillRect/>
          </a:stretch>
        </p:blipFill>
        <p:spPr>
          <a:xfrm>
            <a:off x="6104565" y="1854627"/>
            <a:ext cx="5068576" cy="2532315"/>
          </a:xfrm>
          <a:prstGeom prst="rect">
            <a:avLst/>
          </a:prstGeom>
          <a:ln>
            <a:solidFill>
              <a:srgbClr val="002060"/>
            </a:solidFill>
          </a:ln>
        </p:spPr>
      </p:pic>
      <p:sp>
        <p:nvSpPr>
          <p:cNvPr id="15" name="Rectangle 14">
            <a:extLst>
              <a:ext uri="{FF2B5EF4-FFF2-40B4-BE49-F238E27FC236}">
                <a16:creationId xmlns:a16="http://schemas.microsoft.com/office/drawing/2014/main" id="{4A2FC77D-ACDE-B549-43F8-4439BB2A49FC}"/>
              </a:ext>
            </a:extLst>
          </p:cNvPr>
          <p:cNvSpPr/>
          <p:nvPr/>
        </p:nvSpPr>
        <p:spPr>
          <a:xfrm>
            <a:off x="6104565" y="2531265"/>
            <a:ext cx="4726721" cy="18556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Google Shape;512;ge3692cc678_0_1835">
            <a:extLst>
              <a:ext uri="{FF2B5EF4-FFF2-40B4-BE49-F238E27FC236}">
                <a16:creationId xmlns:a16="http://schemas.microsoft.com/office/drawing/2014/main" id="{AFAC4788-57EA-FFA9-7A6D-D73D44E3A5CC}"/>
              </a:ext>
            </a:extLst>
          </p:cNvPr>
          <p:cNvSpPr/>
          <p:nvPr/>
        </p:nvSpPr>
        <p:spPr>
          <a:xfrm>
            <a:off x="11268525" y="2348385"/>
            <a:ext cx="365760" cy="365760"/>
          </a:xfrm>
          <a:prstGeom prst="wedgeEllipseCallout">
            <a:avLst>
              <a:gd name="adj1" fmla="val -161025"/>
              <a:gd name="adj2" fmla="val 11061"/>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4</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pic>
        <p:nvPicPr>
          <p:cNvPr id="24" name="Picture 23">
            <a:extLst>
              <a:ext uri="{FF2B5EF4-FFF2-40B4-BE49-F238E27FC236}">
                <a16:creationId xmlns:a16="http://schemas.microsoft.com/office/drawing/2014/main" id="{515A780B-34BA-6019-0B13-56BB891B803F}"/>
              </a:ext>
            </a:extLst>
          </p:cNvPr>
          <p:cNvPicPr>
            <a:picLocks noChangeAspect="1"/>
          </p:cNvPicPr>
          <p:nvPr/>
        </p:nvPicPr>
        <p:blipFill>
          <a:blip r:embed="rId6"/>
          <a:srcRect b="28254"/>
          <a:stretch>
            <a:fillRect/>
          </a:stretch>
        </p:blipFill>
        <p:spPr>
          <a:xfrm>
            <a:off x="6025879" y="4659278"/>
            <a:ext cx="5372713" cy="1468466"/>
          </a:xfrm>
          <a:prstGeom prst="rect">
            <a:avLst/>
          </a:prstGeom>
          <a:ln>
            <a:solidFill>
              <a:srgbClr val="002060"/>
            </a:solidFill>
          </a:ln>
        </p:spPr>
      </p:pic>
      <p:sp>
        <p:nvSpPr>
          <p:cNvPr id="25" name="Rectangle 24">
            <a:extLst>
              <a:ext uri="{FF2B5EF4-FFF2-40B4-BE49-F238E27FC236}">
                <a16:creationId xmlns:a16="http://schemas.microsoft.com/office/drawing/2014/main" id="{29E9CE96-6BC2-02CC-A2F6-4A52C12F391D}"/>
              </a:ext>
            </a:extLst>
          </p:cNvPr>
          <p:cNvSpPr/>
          <p:nvPr/>
        </p:nvSpPr>
        <p:spPr>
          <a:xfrm>
            <a:off x="6147923" y="5088955"/>
            <a:ext cx="5020819" cy="7664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Google Shape;512;ge3692cc678_0_1835">
            <a:extLst>
              <a:ext uri="{FF2B5EF4-FFF2-40B4-BE49-F238E27FC236}">
                <a16:creationId xmlns:a16="http://schemas.microsoft.com/office/drawing/2014/main" id="{F6622F0E-4A03-8F41-1EA3-281446CEA532}"/>
              </a:ext>
            </a:extLst>
          </p:cNvPr>
          <p:cNvSpPr/>
          <p:nvPr/>
        </p:nvSpPr>
        <p:spPr>
          <a:xfrm>
            <a:off x="11520636" y="5210631"/>
            <a:ext cx="365760" cy="365760"/>
          </a:xfrm>
          <a:prstGeom prst="wedgeEllipseCallout">
            <a:avLst>
              <a:gd name="adj1" fmla="val -161025"/>
              <a:gd name="adj2" fmla="val 11061"/>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kern="1200" dirty="0">
                <a:latin typeface="Arial"/>
                <a:ea typeface="Arial"/>
                <a:cs typeface="Arial"/>
                <a:sym typeface="Arial"/>
              </a:rPr>
              <a:t>5</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3580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58756-4FA2-696B-3A33-FA33267299A7}"/>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AD4E7D9C-C1B2-ACD3-86D7-F53B871A708F}"/>
              </a:ext>
            </a:extLst>
          </p:cNvPr>
          <p:cNvSpPr txBox="1">
            <a:spLocks/>
          </p:cNvSpPr>
          <p:nvPr/>
        </p:nvSpPr>
        <p:spPr>
          <a:xfrm>
            <a:off x="323212" y="177772"/>
            <a:ext cx="4553588" cy="819755"/>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dirty="0">
                <a:solidFill>
                  <a:prstClr val="white"/>
                </a:solidFill>
                <a:latin typeface="Arial" panose="020B0604020202020204" pitchFamily="34" charset="0"/>
                <a:ea typeface="Roboto" panose="02000000000000000000" pitchFamily="2" charset="0"/>
                <a:cs typeface="Arial" panose="020B0604020202020204" pitchFamily="34" charset="0"/>
              </a:rPr>
              <a:t>Creating and Submitting an Invoice (2/2)</a:t>
            </a:r>
            <a:endPar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6" name="object 16">
            <a:extLst>
              <a:ext uri="{FF2B5EF4-FFF2-40B4-BE49-F238E27FC236}">
                <a16:creationId xmlns:a16="http://schemas.microsoft.com/office/drawing/2014/main" id="{DB3C2576-F19E-325E-6B38-9ED89BF7EAE5}"/>
              </a:ext>
            </a:extLst>
          </p:cNvPr>
          <p:cNvSpPr txBox="1"/>
          <p:nvPr/>
        </p:nvSpPr>
        <p:spPr>
          <a:xfrm>
            <a:off x="323212" y="1324182"/>
            <a:ext cx="4402863" cy="3014736"/>
          </a:xfrm>
          <a:prstGeom prst="rect">
            <a:avLst/>
          </a:prstGeom>
        </p:spPr>
        <p:txBody>
          <a:bodyPr vert="horz" wrap="square" lIns="0" tIns="12700" rIns="0" bIns="0" rtlCol="0">
            <a:spAutoFit/>
          </a:bodyPr>
          <a:lstStyle/>
          <a:p>
            <a:pPr marL="12700" algn="l">
              <a:lnSpc>
                <a:spcPct val="100000"/>
              </a:lnSpc>
              <a:spcBef>
                <a:spcPts val="1125"/>
              </a:spcBef>
              <a:tabLst>
                <a:tab pos="238760" algn="l"/>
              </a:tabLst>
            </a:pPr>
            <a:r>
              <a:rPr lang="en-US" sz="1600" b="1" dirty="0">
                <a:solidFill>
                  <a:schemeClr val="bg1"/>
                </a:solidFill>
                <a:latin typeface="Arial" panose="020B0604020202020204" pitchFamily="34" charset="0"/>
                <a:cs typeface="Arial" panose="020B0604020202020204" pitchFamily="34" charset="0"/>
              </a:rPr>
              <a:t>STEPS:</a:t>
            </a:r>
            <a:endParaRPr lang="en-US" sz="1600" dirty="0">
              <a:latin typeface="Arial" panose="020B0604020202020204" pitchFamily="34" charset="0"/>
              <a:cs typeface="Arial" panose="020B0604020202020204" pitchFamily="34" charset="0"/>
            </a:endParaRPr>
          </a:p>
          <a:p>
            <a:pPr marL="355600" marR="50800" indent="-342900" algn="l">
              <a:lnSpc>
                <a:spcPct val="110000"/>
              </a:lnSpc>
              <a:spcBef>
                <a:spcPts val="994"/>
              </a:spcBef>
              <a:buFont typeface="+mj-lt"/>
              <a:buAutoNum type="arabicPeriod" startAt="6"/>
              <a:tabLst>
                <a:tab pos="241300" algn="l"/>
              </a:tabLst>
            </a:pPr>
            <a:r>
              <a:rPr lang="en-US" sz="1400" dirty="0">
                <a:latin typeface="Arial" panose="020B0604020202020204" pitchFamily="34" charset="0"/>
                <a:cs typeface="Arial" panose="020B0604020202020204" pitchFamily="34" charset="0"/>
              </a:rPr>
              <a:t>Attach any </a:t>
            </a:r>
            <a:r>
              <a:rPr lang="en-US" sz="1400" b="1" dirty="0">
                <a:latin typeface="Arial" panose="020B0604020202020204" pitchFamily="34" charset="0"/>
                <a:cs typeface="Arial" panose="020B0604020202020204" pitchFamily="34" charset="0"/>
              </a:rPr>
              <a:t>supporting documentation to the invoice,</a:t>
            </a:r>
            <a:r>
              <a:rPr lang="en-US" sz="1400" dirty="0">
                <a:latin typeface="Arial" panose="020B0604020202020204" pitchFamily="34" charset="0"/>
                <a:cs typeface="Arial" panose="020B0604020202020204" pitchFamily="34" charset="0"/>
              </a:rPr>
              <a:t> such as receipts or other proofs of service.</a:t>
            </a:r>
          </a:p>
          <a:p>
            <a:pPr marL="355600" marR="50800" indent="-342900" algn="l">
              <a:lnSpc>
                <a:spcPct val="110000"/>
              </a:lnSpc>
              <a:spcBef>
                <a:spcPts val="994"/>
              </a:spcBef>
              <a:buFont typeface="+mj-lt"/>
              <a:buAutoNum type="arabicPeriod" startAt="6"/>
              <a:tabLst>
                <a:tab pos="241300" algn="l"/>
              </a:tabLst>
            </a:pPr>
            <a:r>
              <a:rPr lang="en-US" sz="1400" dirty="0">
                <a:latin typeface="Arial" panose="020B0604020202020204" pitchFamily="34" charset="0"/>
                <a:cs typeface="Arial" panose="020B0604020202020204" pitchFamily="34" charset="0"/>
              </a:rPr>
              <a:t>Review the invoice details prior to click </a:t>
            </a:r>
            <a:r>
              <a:rPr lang="en-US" sz="1400" b="1" dirty="0">
                <a:latin typeface="Arial" panose="020B0604020202020204" pitchFamily="34" charset="0"/>
                <a:cs typeface="Arial" panose="020B0604020202020204" pitchFamily="34" charset="0"/>
              </a:rPr>
              <a:t>Submit for Approval </a:t>
            </a:r>
          </a:p>
          <a:p>
            <a:pPr marL="12700" marR="50800" algn="l">
              <a:lnSpc>
                <a:spcPct val="110000"/>
              </a:lnSpc>
              <a:spcBef>
                <a:spcPts val="994"/>
              </a:spcBef>
              <a:tabLst>
                <a:tab pos="241300" algn="l"/>
              </a:tabLst>
            </a:pPr>
            <a:endParaRPr lang="en-US" sz="1400" b="1" dirty="0">
              <a:latin typeface="Arial" panose="020B0604020202020204" pitchFamily="34" charset="0"/>
              <a:cs typeface="Arial" panose="020B0604020202020204" pitchFamily="34" charset="0"/>
            </a:endParaRPr>
          </a:p>
          <a:p>
            <a:pPr marL="12700" marR="50800" algn="l" rtl="0">
              <a:lnSpc>
                <a:spcPct val="110000"/>
              </a:lnSpc>
              <a:spcBef>
                <a:spcPts val="994"/>
              </a:spcBef>
              <a:tabLst>
                <a:tab pos="241300" algn="l"/>
              </a:tabLst>
            </a:pPr>
            <a:r>
              <a:rPr lang="en-US" sz="1400" i="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Note: If Invoices are not the Pending Validation status, they will </a:t>
            </a:r>
            <a:r>
              <a:rPr lang="en-US" sz="1400" i="1" u="sng"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not be viewable </a:t>
            </a:r>
            <a:r>
              <a:rPr lang="en-US" sz="1400" i="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for FDEM to review.</a:t>
            </a:r>
            <a:endParaRPr kumimoji="0" lang="en-US" sz="1400" b="0" i="1"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a:p>
            <a:pPr marL="12700" marR="50800" algn="l">
              <a:lnSpc>
                <a:spcPct val="110000"/>
              </a:lnSpc>
              <a:spcBef>
                <a:spcPts val="994"/>
              </a:spcBef>
              <a:tabLst>
                <a:tab pos="241300" algn="l"/>
              </a:tabLst>
            </a:pPr>
            <a:endParaRPr lang="en-US" sz="1400" dirty="0">
              <a:latin typeface="Arial" panose="020B0604020202020204" pitchFamily="34" charset="0"/>
              <a:cs typeface="Arial" panose="020B0604020202020204" pitchFamily="34" charset="0"/>
            </a:endParaRPr>
          </a:p>
        </p:txBody>
      </p:sp>
      <p:pic>
        <p:nvPicPr>
          <p:cNvPr id="14" name="Picture 13" descr="A screenshot of a computer&#10;&#10;AI-generated content may be incorrect.">
            <a:extLst>
              <a:ext uri="{FF2B5EF4-FFF2-40B4-BE49-F238E27FC236}">
                <a16:creationId xmlns:a16="http://schemas.microsoft.com/office/drawing/2014/main" id="{4B31CCDC-C3C3-7F13-AC82-790DF68D2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668" y="594435"/>
            <a:ext cx="6659930" cy="2438400"/>
          </a:xfrm>
          <a:prstGeom prst="rect">
            <a:avLst/>
          </a:prstGeom>
          <a:ln>
            <a:solidFill>
              <a:srgbClr val="002060"/>
            </a:solidFill>
          </a:ln>
        </p:spPr>
      </p:pic>
      <p:sp>
        <p:nvSpPr>
          <p:cNvPr id="17" name="Rectangle 16">
            <a:extLst>
              <a:ext uri="{FF2B5EF4-FFF2-40B4-BE49-F238E27FC236}">
                <a16:creationId xmlns:a16="http://schemas.microsoft.com/office/drawing/2014/main" id="{2CD31971-35FC-D120-F646-21C82CCA659B}"/>
              </a:ext>
            </a:extLst>
          </p:cNvPr>
          <p:cNvSpPr/>
          <p:nvPr/>
        </p:nvSpPr>
        <p:spPr>
          <a:xfrm>
            <a:off x="9888038" y="2133601"/>
            <a:ext cx="2098560" cy="8992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Google Shape;512;ge3692cc678_0_1835">
            <a:extLst>
              <a:ext uri="{FF2B5EF4-FFF2-40B4-BE49-F238E27FC236}">
                <a16:creationId xmlns:a16="http://schemas.microsoft.com/office/drawing/2014/main" id="{28262CA7-2C1E-86C3-7214-C76ADA183142}"/>
              </a:ext>
            </a:extLst>
          </p:cNvPr>
          <p:cNvSpPr/>
          <p:nvPr/>
        </p:nvSpPr>
        <p:spPr>
          <a:xfrm>
            <a:off x="9297344" y="2601632"/>
            <a:ext cx="365760" cy="365760"/>
          </a:xfrm>
          <a:prstGeom prst="wedgeEllipseCallout">
            <a:avLst>
              <a:gd name="adj1" fmla="val 128937"/>
              <a:gd name="adj2" fmla="val -4802"/>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kern="1200" dirty="0">
                <a:latin typeface="Arial"/>
                <a:ea typeface="Arial"/>
                <a:cs typeface="Arial"/>
                <a:sym typeface="Arial"/>
              </a:rPr>
              <a:t>6</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pic>
        <p:nvPicPr>
          <p:cNvPr id="21" name="Picture 20">
            <a:extLst>
              <a:ext uri="{FF2B5EF4-FFF2-40B4-BE49-F238E27FC236}">
                <a16:creationId xmlns:a16="http://schemas.microsoft.com/office/drawing/2014/main" id="{8BAD16CB-4CCC-523B-4BF7-D091BF58CC60}"/>
              </a:ext>
            </a:extLst>
          </p:cNvPr>
          <p:cNvPicPr>
            <a:picLocks noChangeAspect="1"/>
          </p:cNvPicPr>
          <p:nvPr/>
        </p:nvPicPr>
        <p:blipFill>
          <a:blip r:embed="rId4"/>
          <a:stretch>
            <a:fillRect/>
          </a:stretch>
        </p:blipFill>
        <p:spPr>
          <a:xfrm>
            <a:off x="5524589" y="3491385"/>
            <a:ext cx="6264087" cy="596304"/>
          </a:xfrm>
          <a:prstGeom prst="rect">
            <a:avLst/>
          </a:prstGeom>
          <a:ln>
            <a:solidFill>
              <a:srgbClr val="002060"/>
            </a:solidFill>
          </a:ln>
        </p:spPr>
      </p:pic>
      <p:sp>
        <p:nvSpPr>
          <p:cNvPr id="22" name="Rectangle 21">
            <a:extLst>
              <a:ext uri="{FF2B5EF4-FFF2-40B4-BE49-F238E27FC236}">
                <a16:creationId xmlns:a16="http://schemas.microsoft.com/office/drawing/2014/main" id="{DC64D4C3-23AA-DA52-13CB-E2EC87C88135}"/>
              </a:ext>
            </a:extLst>
          </p:cNvPr>
          <p:cNvSpPr/>
          <p:nvPr/>
        </p:nvSpPr>
        <p:spPr>
          <a:xfrm>
            <a:off x="8607713" y="3607930"/>
            <a:ext cx="1379262" cy="3657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Google Shape;512;ge3692cc678_0_1835">
            <a:extLst>
              <a:ext uri="{FF2B5EF4-FFF2-40B4-BE49-F238E27FC236}">
                <a16:creationId xmlns:a16="http://schemas.microsoft.com/office/drawing/2014/main" id="{748DBFC1-0263-7315-9B40-80F13AE5C990}"/>
              </a:ext>
            </a:extLst>
          </p:cNvPr>
          <p:cNvSpPr/>
          <p:nvPr/>
        </p:nvSpPr>
        <p:spPr>
          <a:xfrm>
            <a:off x="7934976" y="3606657"/>
            <a:ext cx="365760" cy="365760"/>
          </a:xfrm>
          <a:prstGeom prst="wedgeEllipseCallout">
            <a:avLst>
              <a:gd name="adj1" fmla="val 139570"/>
              <a:gd name="adj2" fmla="val 5109"/>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Arial"/>
                <a:cs typeface="Arial"/>
                <a:sym typeface="Arial"/>
              </a:rPr>
              <a:t>7</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pic>
        <p:nvPicPr>
          <p:cNvPr id="25" name="Picture 24">
            <a:extLst>
              <a:ext uri="{FF2B5EF4-FFF2-40B4-BE49-F238E27FC236}">
                <a16:creationId xmlns:a16="http://schemas.microsoft.com/office/drawing/2014/main" id="{CD2D65CF-8D56-F5D1-3EE2-2D186F5F2054}"/>
              </a:ext>
            </a:extLst>
          </p:cNvPr>
          <p:cNvPicPr>
            <a:picLocks noChangeAspect="1"/>
          </p:cNvPicPr>
          <p:nvPr/>
        </p:nvPicPr>
        <p:blipFill>
          <a:blip r:embed="rId5"/>
          <a:stretch>
            <a:fillRect/>
          </a:stretch>
        </p:blipFill>
        <p:spPr>
          <a:xfrm>
            <a:off x="5389290" y="4629716"/>
            <a:ext cx="6436846" cy="410316"/>
          </a:xfrm>
          <a:prstGeom prst="rect">
            <a:avLst/>
          </a:prstGeom>
          <a:ln>
            <a:solidFill>
              <a:srgbClr val="002060"/>
            </a:solidFill>
          </a:ln>
        </p:spPr>
      </p:pic>
      <p:sp>
        <p:nvSpPr>
          <p:cNvPr id="26" name="Rectangle 25">
            <a:extLst>
              <a:ext uri="{FF2B5EF4-FFF2-40B4-BE49-F238E27FC236}">
                <a16:creationId xmlns:a16="http://schemas.microsoft.com/office/drawing/2014/main" id="{C33E7F3D-E901-7EB7-6D16-7E0269CC156C}"/>
              </a:ext>
            </a:extLst>
          </p:cNvPr>
          <p:cNvSpPr/>
          <p:nvPr/>
        </p:nvSpPr>
        <p:spPr>
          <a:xfrm>
            <a:off x="8790593" y="4629716"/>
            <a:ext cx="1354893" cy="4103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957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4629" y="2492846"/>
            <a:ext cx="6062742" cy="1859483"/>
          </a:xfrm>
          <a:prstGeom prst="rect">
            <a:avLst/>
          </a:prstGeom>
        </p:spPr>
        <p:txBody>
          <a:bodyPr vert="horz" wrap="square" lIns="0" tIns="12700" rIns="0" bIns="0" rtlCol="0">
            <a:spAutoFit/>
          </a:bodyPr>
          <a:lstStyle/>
          <a:p>
            <a:pPr marL="12700" algn="ctr">
              <a:lnSpc>
                <a:spcPct val="100000"/>
              </a:lnSpc>
              <a:spcBef>
                <a:spcPts val="100"/>
              </a:spcBef>
            </a:pPr>
            <a:r>
              <a:rPr lang="en-US" sz="6000" dirty="0">
                <a:latin typeface="Arial" panose="020B0604020202020204" pitchFamily="34" charset="0"/>
                <a:cs typeface="Arial" panose="020B0604020202020204" pitchFamily="34" charset="0"/>
              </a:rPr>
              <a:t>Submit a </a:t>
            </a:r>
            <a:r>
              <a:rPr sz="6000" dirty="0">
                <a:latin typeface="Arial" panose="020B0604020202020204" pitchFamily="34" charset="0"/>
                <a:cs typeface="Arial" panose="020B0604020202020204" pitchFamily="34" charset="0"/>
              </a:rPr>
              <a:t>Change Order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a:t>Key Activities: Submit a </a:t>
            </a:r>
            <a:r>
              <a:t>Change Order</a:t>
            </a:r>
          </a:p>
        </p:txBody>
      </p:sp>
      <p:sp>
        <p:nvSpPr>
          <p:cNvPr id="9" name="object 9"/>
          <p:cNvSpPr txBox="1"/>
          <p:nvPr/>
        </p:nvSpPr>
        <p:spPr>
          <a:xfrm>
            <a:off x="4120928" y="3677554"/>
            <a:ext cx="4122519" cy="442429"/>
          </a:xfrm>
          <a:prstGeom prst="rect">
            <a:avLst/>
          </a:prstGeom>
        </p:spPr>
        <p:txBody>
          <a:bodyPr vert="horz" wrap="square" lIns="0" tIns="133350" rIns="0" bIns="0" rtlCol="0">
            <a:spAutoFit/>
          </a:bodyPr>
          <a:lstStyle/>
          <a:p>
            <a:pPr marL="198120" algn="ctr">
              <a:lnSpc>
                <a:spcPct val="100000"/>
              </a:lnSpc>
              <a:spcBef>
                <a:spcPts val="1050"/>
              </a:spcBef>
            </a:pPr>
            <a:r>
              <a:rPr lang="en-US" sz="2000" b="1" u="sng">
                <a:solidFill>
                  <a:srgbClr val="FF0000"/>
                </a:solidFill>
                <a:latin typeface="Arial" panose="020B0604020202020204" pitchFamily="34" charset="0"/>
                <a:cs typeface="Arial" panose="020B0604020202020204" pitchFamily="34" charset="0"/>
              </a:rPr>
              <a:t>Create Change Order Quote</a:t>
            </a:r>
            <a:endParaRPr lang="en-US" sz="2000" u="sng">
              <a:latin typeface="Arial" panose="020B0604020202020204" pitchFamily="34" charset="0"/>
              <a:cs typeface="Arial" panose="020B0604020202020204" pitchFamily="34" charset="0"/>
            </a:endParaRPr>
          </a:p>
        </p:txBody>
      </p:sp>
      <p:sp>
        <p:nvSpPr>
          <p:cNvPr id="18" name="object 18"/>
          <p:cNvSpPr txBox="1"/>
          <p:nvPr/>
        </p:nvSpPr>
        <p:spPr>
          <a:xfrm>
            <a:off x="48641" y="3768893"/>
            <a:ext cx="3681212" cy="371897"/>
          </a:xfrm>
          <a:prstGeom prst="rect">
            <a:avLst/>
          </a:prstGeom>
        </p:spPr>
        <p:txBody>
          <a:bodyPr vert="horz" wrap="square" lIns="0" tIns="63500" rIns="0" bIns="0" rtlCol="0">
            <a:spAutoFit/>
          </a:bodyPr>
          <a:lstStyle/>
          <a:p>
            <a:pPr marL="368935" algn="ctr">
              <a:lnSpc>
                <a:spcPct val="100000"/>
              </a:lnSpc>
              <a:spcBef>
                <a:spcPts val="500"/>
              </a:spcBef>
            </a:pPr>
            <a:r>
              <a:rPr lang="en-US" sz="2000" b="1" u="sng">
                <a:solidFill>
                  <a:srgbClr val="FF0000"/>
                </a:solidFill>
                <a:latin typeface="Arial" panose="020B0604020202020204" pitchFamily="34" charset="0"/>
                <a:cs typeface="Arial" panose="020B0604020202020204" pitchFamily="34" charset="0"/>
              </a:rPr>
              <a:t>Respond to Change Order</a:t>
            </a:r>
            <a:endParaRPr sz="2000" u="sng">
              <a:latin typeface="Arial" panose="020B0604020202020204" pitchFamily="34" charset="0"/>
              <a:cs typeface="Arial" panose="020B0604020202020204" pitchFamily="34" charset="0"/>
            </a:endParaRPr>
          </a:p>
        </p:txBody>
      </p:sp>
      <p:sp>
        <p:nvSpPr>
          <p:cNvPr id="22" name="object 22"/>
          <p:cNvSpPr txBox="1"/>
          <p:nvPr/>
        </p:nvSpPr>
        <p:spPr>
          <a:xfrm>
            <a:off x="8373716" y="3724651"/>
            <a:ext cx="3397797" cy="416139"/>
          </a:xfrm>
          <a:prstGeom prst="rect">
            <a:avLst/>
          </a:prstGeom>
        </p:spPr>
        <p:txBody>
          <a:bodyPr vert="horz" wrap="square" lIns="0" tIns="107314" rIns="0" bIns="0" rtlCol="0">
            <a:spAutoFit/>
          </a:bodyPr>
          <a:lstStyle/>
          <a:p>
            <a:pPr marL="560070">
              <a:lnSpc>
                <a:spcPct val="100000"/>
              </a:lnSpc>
              <a:spcBef>
                <a:spcPts val="844"/>
              </a:spcBef>
            </a:pPr>
            <a:r>
              <a:rPr lang="en-US" sz="2000" b="1" u="sng">
                <a:solidFill>
                  <a:srgbClr val="FF0000"/>
                </a:solidFill>
                <a:latin typeface="Arial" panose="020B0604020202020204" pitchFamily="34" charset="0"/>
                <a:cs typeface="Arial" panose="020B0604020202020204" pitchFamily="34" charset="0"/>
              </a:rPr>
              <a:t>Implement Changes</a:t>
            </a:r>
            <a:endParaRPr sz="2000" u="sng">
              <a:latin typeface="Arial" panose="020B0604020202020204" pitchFamily="34" charset="0"/>
              <a:cs typeface="Arial" panose="020B0604020202020204" pitchFamily="34" charset="0"/>
            </a:endParaRPr>
          </a:p>
        </p:txBody>
      </p:sp>
      <p:sp>
        <p:nvSpPr>
          <p:cNvPr id="29" name="object 29"/>
          <p:cNvSpPr/>
          <p:nvPr/>
        </p:nvSpPr>
        <p:spPr>
          <a:xfrm>
            <a:off x="5562599" y="1537814"/>
            <a:ext cx="45719" cy="1802346"/>
          </a:xfrm>
          <a:custGeom>
            <a:avLst/>
            <a:gdLst/>
            <a:ahLst/>
            <a:cxnLst/>
            <a:rect l="l" t="t" r="r" b="b"/>
            <a:pathLst>
              <a:path h="1645920">
                <a:moveTo>
                  <a:pt x="0" y="0"/>
                </a:moveTo>
                <a:lnTo>
                  <a:pt x="0" y="1645920"/>
                </a:lnTo>
              </a:path>
            </a:pathLst>
          </a:custGeom>
          <a:ln w="6350">
            <a:solidFill>
              <a:srgbClr val="FFFFFF"/>
            </a:solidFill>
          </a:ln>
        </p:spPr>
        <p:txBody>
          <a:bodyPr wrap="square" lIns="0" tIns="0" rIns="0" bIns="0" rtlCol="0"/>
          <a:lstStyle/>
          <a:p>
            <a:endParaRPr/>
          </a:p>
        </p:txBody>
      </p:sp>
      <p:grpSp>
        <p:nvGrpSpPr>
          <p:cNvPr id="34" name="object 3">
            <a:extLst>
              <a:ext uri="{FF2B5EF4-FFF2-40B4-BE49-F238E27FC236}">
                <a16:creationId xmlns:a16="http://schemas.microsoft.com/office/drawing/2014/main" id="{D06AFB26-A3B3-EB73-24F4-DA992FD5DC75}"/>
              </a:ext>
            </a:extLst>
          </p:cNvPr>
          <p:cNvGrpSpPr/>
          <p:nvPr/>
        </p:nvGrpSpPr>
        <p:grpSpPr>
          <a:xfrm>
            <a:off x="2" y="1419797"/>
            <a:ext cx="12191998" cy="1483360"/>
            <a:chOff x="0" y="1537716"/>
            <a:chExt cx="8902065" cy="1483360"/>
          </a:xfrm>
        </p:grpSpPr>
        <p:sp>
          <p:nvSpPr>
            <p:cNvPr id="35" name="object 4">
              <a:extLst>
                <a:ext uri="{FF2B5EF4-FFF2-40B4-BE49-F238E27FC236}">
                  <a16:creationId xmlns:a16="http://schemas.microsoft.com/office/drawing/2014/main" id="{4F1B6075-1474-D30E-05D5-26A2CDAD87DA}"/>
                </a:ext>
              </a:extLst>
            </p:cNvPr>
            <p:cNvSpPr/>
            <p:nvPr/>
          </p:nvSpPr>
          <p:spPr>
            <a:xfrm>
              <a:off x="0" y="1537716"/>
              <a:ext cx="8902065" cy="1483360"/>
            </a:xfrm>
            <a:custGeom>
              <a:avLst/>
              <a:gdLst/>
              <a:ahLst/>
              <a:cxnLst/>
              <a:rect l="l" t="t" r="r" b="b"/>
              <a:pathLst>
                <a:path w="8902065" h="1483360">
                  <a:moveTo>
                    <a:pt x="8901684" y="0"/>
                  </a:moveTo>
                  <a:lnTo>
                    <a:pt x="0" y="0"/>
                  </a:lnTo>
                  <a:lnTo>
                    <a:pt x="0" y="1482852"/>
                  </a:lnTo>
                  <a:lnTo>
                    <a:pt x="8901684" y="1482852"/>
                  </a:lnTo>
                  <a:lnTo>
                    <a:pt x="8901684" y="0"/>
                  </a:lnTo>
                  <a:close/>
                </a:path>
              </a:pathLst>
            </a:custGeom>
            <a:solidFill>
              <a:srgbClr val="09285B"/>
            </a:solidFill>
          </p:spPr>
          <p:txBody>
            <a:bodyPr wrap="square" lIns="0" tIns="0" rIns="0" bIns="0" rtlCol="0"/>
            <a:lstStyle/>
            <a:p>
              <a:endParaRPr/>
            </a:p>
          </p:txBody>
        </p:sp>
        <p:sp>
          <p:nvSpPr>
            <p:cNvPr id="36" name="object 5">
              <a:extLst>
                <a:ext uri="{FF2B5EF4-FFF2-40B4-BE49-F238E27FC236}">
                  <a16:creationId xmlns:a16="http://schemas.microsoft.com/office/drawing/2014/main" id="{AEB34C05-205B-635E-8015-11C02E234E8A}"/>
                </a:ext>
              </a:extLst>
            </p:cNvPr>
            <p:cNvSpPr/>
            <p:nvPr/>
          </p:nvSpPr>
          <p:spPr>
            <a:xfrm>
              <a:off x="0" y="1537716"/>
              <a:ext cx="8902065" cy="1483360"/>
            </a:xfrm>
            <a:custGeom>
              <a:avLst/>
              <a:gdLst/>
              <a:ahLst/>
              <a:cxnLst/>
              <a:rect l="l" t="t" r="r" b="b"/>
              <a:pathLst>
                <a:path w="8902065" h="1483360">
                  <a:moveTo>
                    <a:pt x="0" y="1482852"/>
                  </a:moveTo>
                  <a:lnTo>
                    <a:pt x="8901684" y="1482852"/>
                  </a:lnTo>
                  <a:lnTo>
                    <a:pt x="8901684" y="0"/>
                  </a:lnTo>
                  <a:lnTo>
                    <a:pt x="0" y="0"/>
                  </a:lnTo>
                  <a:lnTo>
                    <a:pt x="0" y="1482852"/>
                  </a:lnTo>
                  <a:close/>
                </a:path>
              </a:pathLst>
            </a:custGeom>
            <a:ln w="12699">
              <a:solidFill>
                <a:srgbClr val="2E528F"/>
              </a:solidFill>
            </a:ln>
          </p:spPr>
          <p:txBody>
            <a:bodyPr wrap="square" lIns="0" tIns="0" rIns="0" bIns="0" rtlCol="0"/>
            <a:lstStyle/>
            <a:p>
              <a:endParaRPr/>
            </a:p>
          </p:txBody>
        </p:sp>
      </p:grpSp>
      <p:sp>
        <p:nvSpPr>
          <p:cNvPr id="7" name="object 7"/>
          <p:cNvSpPr txBox="1"/>
          <p:nvPr/>
        </p:nvSpPr>
        <p:spPr>
          <a:xfrm>
            <a:off x="882899" y="1506542"/>
            <a:ext cx="2317499" cy="290464"/>
          </a:xfrm>
          <a:prstGeom prst="rect">
            <a:avLst/>
          </a:prstGeom>
        </p:spPr>
        <p:txBody>
          <a:bodyPr vert="horz" wrap="square" lIns="0" tIns="13335" rIns="0" bIns="0" rtlCol="0">
            <a:spAutoFit/>
          </a:bodyPr>
          <a:lstStyle/>
          <a:p>
            <a:pPr marL="12700">
              <a:lnSpc>
                <a:spcPct val="100000"/>
              </a:lnSpc>
              <a:spcBef>
                <a:spcPts val="105"/>
              </a:spcBef>
            </a:pPr>
            <a:r>
              <a:rPr b="1">
                <a:solidFill>
                  <a:schemeClr val="bg1"/>
                </a:solidFill>
                <a:latin typeface="Arial" panose="020B0604020202020204" pitchFamily="34" charset="0"/>
                <a:cs typeface="Arial" panose="020B0604020202020204" pitchFamily="34" charset="0"/>
              </a:rPr>
              <a:t>What’s happening?</a:t>
            </a:r>
            <a:endParaRPr>
              <a:solidFill>
                <a:schemeClr val="bg1"/>
              </a:solidFill>
              <a:latin typeface="Arial" panose="020B0604020202020204" pitchFamily="34" charset="0"/>
              <a:cs typeface="Arial" panose="020B0604020202020204" pitchFamily="34" charset="0"/>
            </a:endParaRPr>
          </a:p>
        </p:txBody>
      </p:sp>
      <p:sp>
        <p:nvSpPr>
          <p:cNvPr id="8" name="object 8"/>
          <p:cNvSpPr txBox="1"/>
          <p:nvPr/>
        </p:nvSpPr>
        <p:spPr>
          <a:xfrm>
            <a:off x="990600" y="1909421"/>
            <a:ext cx="4670363" cy="876394"/>
          </a:xfrm>
          <a:prstGeom prst="rect">
            <a:avLst/>
          </a:prstGeom>
        </p:spPr>
        <p:txBody>
          <a:bodyPr vert="horz" wrap="square" lIns="0" tIns="10160" rIns="0" bIns="0" rtlCol="0">
            <a:spAutoFit/>
          </a:bodyPr>
          <a:lstStyle/>
          <a:p>
            <a:pPr marL="299085" marR="179705" indent="-287020">
              <a:lnSpc>
                <a:spcPct val="101400"/>
              </a:lnSpc>
              <a:spcBef>
                <a:spcPts val="80"/>
              </a:spcBef>
              <a:buFont typeface="Arial"/>
              <a:buChar char="•"/>
              <a:tabLst>
                <a:tab pos="299085" algn="l"/>
              </a:tabLst>
            </a:pPr>
            <a:r>
              <a:rPr sz="1400" spc="-140">
                <a:solidFill>
                  <a:schemeClr val="bg1"/>
                </a:solidFill>
                <a:latin typeface="Arial" panose="020B0604020202020204" pitchFamily="34" charset="0"/>
                <a:cs typeface="Arial" panose="020B0604020202020204" pitchFamily="34" charset="0"/>
              </a:rPr>
              <a:t>A</a:t>
            </a:r>
            <a:r>
              <a:rPr sz="1400" spc="-25">
                <a:solidFill>
                  <a:schemeClr val="bg1"/>
                </a:solidFill>
                <a:latin typeface="Arial" panose="020B0604020202020204" pitchFamily="34" charset="0"/>
                <a:cs typeface="Arial" panose="020B0604020202020204" pitchFamily="34" charset="0"/>
              </a:rPr>
              <a:t> </a:t>
            </a:r>
            <a:r>
              <a:rPr sz="1400">
                <a:solidFill>
                  <a:schemeClr val="bg1"/>
                </a:solidFill>
                <a:latin typeface="Arial" panose="020B0604020202020204" pitchFamily="34" charset="0"/>
                <a:cs typeface="Arial" panose="020B0604020202020204" pitchFamily="34" charset="0"/>
              </a:rPr>
              <a:t>systematized</a:t>
            </a:r>
            <a:r>
              <a:rPr sz="1400" spc="-40">
                <a:solidFill>
                  <a:schemeClr val="bg1"/>
                </a:solidFill>
                <a:latin typeface="Arial" panose="020B0604020202020204" pitchFamily="34" charset="0"/>
                <a:cs typeface="Arial" panose="020B0604020202020204" pitchFamily="34" charset="0"/>
              </a:rPr>
              <a:t> </a:t>
            </a:r>
            <a:r>
              <a:rPr sz="1400" spc="-20">
                <a:solidFill>
                  <a:schemeClr val="bg1"/>
                </a:solidFill>
                <a:latin typeface="Arial" panose="020B0604020202020204" pitchFamily="34" charset="0"/>
                <a:cs typeface="Arial" panose="020B0604020202020204" pitchFamily="34" charset="0"/>
              </a:rPr>
              <a:t>approach</a:t>
            </a:r>
            <a:r>
              <a:rPr sz="1400" spc="-55">
                <a:solidFill>
                  <a:schemeClr val="bg1"/>
                </a:solidFill>
                <a:latin typeface="Arial" panose="020B0604020202020204" pitchFamily="34" charset="0"/>
                <a:cs typeface="Arial" panose="020B0604020202020204" pitchFamily="34" charset="0"/>
              </a:rPr>
              <a:t> </a:t>
            </a:r>
            <a:r>
              <a:rPr sz="1400" spc="-35">
                <a:solidFill>
                  <a:schemeClr val="bg1"/>
                </a:solidFill>
                <a:latin typeface="Arial" panose="020B0604020202020204" pitchFamily="34" charset="0"/>
                <a:cs typeface="Arial" panose="020B0604020202020204" pitchFamily="34" charset="0"/>
              </a:rPr>
              <a:t>for</a:t>
            </a:r>
            <a:r>
              <a:rPr sz="1400" spc="-45">
                <a:solidFill>
                  <a:schemeClr val="bg1"/>
                </a:solidFill>
                <a:latin typeface="Arial" panose="020B0604020202020204" pitchFamily="34" charset="0"/>
                <a:cs typeface="Arial" panose="020B0604020202020204" pitchFamily="34" charset="0"/>
              </a:rPr>
              <a:t> </a:t>
            </a:r>
            <a:r>
              <a:rPr sz="1400" spc="-10">
                <a:solidFill>
                  <a:schemeClr val="bg1"/>
                </a:solidFill>
                <a:latin typeface="Arial" panose="020B0604020202020204" pitchFamily="34" charset="0"/>
                <a:cs typeface="Arial" panose="020B0604020202020204" pitchFamily="34" charset="0"/>
              </a:rPr>
              <a:t>req</a:t>
            </a:r>
            <a:r>
              <a:rPr lang="en-US" sz="1400" spc="-10">
                <a:solidFill>
                  <a:schemeClr val="bg1"/>
                </a:solidFill>
                <a:latin typeface="Arial" panose="020B0604020202020204" pitchFamily="34" charset="0"/>
                <a:cs typeface="Arial" panose="020B0604020202020204" pitchFamily="34" charset="0"/>
              </a:rPr>
              <a:t>u</a:t>
            </a:r>
            <a:r>
              <a:rPr sz="1400" spc="-10">
                <a:solidFill>
                  <a:schemeClr val="bg1"/>
                </a:solidFill>
                <a:latin typeface="Arial" panose="020B0604020202020204" pitchFamily="34" charset="0"/>
                <a:cs typeface="Arial" panose="020B0604020202020204" pitchFamily="34" charset="0"/>
              </a:rPr>
              <a:t>esting</a:t>
            </a:r>
            <a:r>
              <a:rPr sz="1400" spc="-65">
                <a:solidFill>
                  <a:schemeClr val="bg1"/>
                </a:solidFill>
                <a:latin typeface="Arial" panose="020B0604020202020204" pitchFamily="34" charset="0"/>
                <a:cs typeface="Arial" panose="020B0604020202020204" pitchFamily="34" charset="0"/>
              </a:rPr>
              <a:t> </a:t>
            </a:r>
            <a:r>
              <a:rPr sz="1400" spc="-25">
                <a:solidFill>
                  <a:schemeClr val="bg1"/>
                </a:solidFill>
                <a:latin typeface="Arial" panose="020B0604020202020204" pitchFamily="34" charset="0"/>
                <a:cs typeface="Arial" panose="020B0604020202020204" pitchFamily="34" charset="0"/>
              </a:rPr>
              <a:t>and </a:t>
            </a:r>
            <a:r>
              <a:rPr sz="1400">
                <a:solidFill>
                  <a:schemeClr val="bg1"/>
                </a:solidFill>
                <a:latin typeface="Arial" panose="020B0604020202020204" pitchFamily="34" charset="0"/>
                <a:cs typeface="Arial" panose="020B0604020202020204" pitchFamily="34" charset="0"/>
              </a:rPr>
              <a:t>processing</a:t>
            </a:r>
            <a:r>
              <a:rPr sz="1400" spc="-30">
                <a:solidFill>
                  <a:schemeClr val="bg1"/>
                </a:solidFill>
                <a:latin typeface="Arial" panose="020B0604020202020204" pitchFamily="34" charset="0"/>
                <a:cs typeface="Arial" panose="020B0604020202020204" pitchFamily="34" charset="0"/>
              </a:rPr>
              <a:t> </a:t>
            </a:r>
            <a:r>
              <a:rPr sz="1400">
                <a:solidFill>
                  <a:schemeClr val="bg1"/>
                </a:solidFill>
                <a:latin typeface="Arial" panose="020B0604020202020204" pitchFamily="34" charset="0"/>
                <a:cs typeface="Arial" panose="020B0604020202020204" pitchFamily="34" charset="0"/>
              </a:rPr>
              <a:t>change </a:t>
            </a:r>
            <a:r>
              <a:rPr sz="1400" spc="-10">
                <a:solidFill>
                  <a:schemeClr val="bg1"/>
                </a:solidFill>
                <a:latin typeface="Arial" panose="020B0604020202020204" pitchFamily="34" charset="0"/>
                <a:cs typeface="Arial" panose="020B0604020202020204" pitchFamily="34" charset="0"/>
              </a:rPr>
              <a:t>orders</a:t>
            </a:r>
            <a:endParaRPr sz="1400">
              <a:solidFill>
                <a:schemeClr val="bg1"/>
              </a:solidFill>
              <a:latin typeface="Arial" panose="020B0604020202020204" pitchFamily="34" charset="0"/>
              <a:cs typeface="Arial" panose="020B0604020202020204" pitchFamily="34" charset="0"/>
            </a:endParaRPr>
          </a:p>
          <a:p>
            <a:pPr marL="299085" indent="-286385">
              <a:lnSpc>
                <a:spcPct val="100000"/>
              </a:lnSpc>
              <a:spcBef>
                <a:spcPts val="10"/>
              </a:spcBef>
              <a:buFont typeface="Arial"/>
              <a:buChar char="•"/>
              <a:tabLst>
                <a:tab pos="299085" algn="l"/>
              </a:tabLst>
            </a:pPr>
            <a:r>
              <a:rPr sz="1400" spc="-25">
                <a:solidFill>
                  <a:schemeClr val="bg1"/>
                </a:solidFill>
                <a:latin typeface="Arial" panose="020B0604020202020204" pitchFamily="34" charset="0"/>
                <a:cs typeface="Arial" panose="020B0604020202020204" pitchFamily="34" charset="0"/>
              </a:rPr>
              <a:t>Formal</a:t>
            </a:r>
            <a:r>
              <a:rPr sz="1400" spc="-50">
                <a:solidFill>
                  <a:schemeClr val="bg1"/>
                </a:solidFill>
                <a:latin typeface="Arial" panose="020B0604020202020204" pitchFamily="34" charset="0"/>
                <a:cs typeface="Arial" panose="020B0604020202020204" pitchFamily="34" charset="0"/>
              </a:rPr>
              <a:t> </a:t>
            </a:r>
            <a:r>
              <a:rPr sz="1400">
                <a:solidFill>
                  <a:schemeClr val="bg1"/>
                </a:solidFill>
                <a:latin typeface="Arial" panose="020B0604020202020204" pitchFamily="34" charset="0"/>
                <a:cs typeface="Arial" panose="020B0604020202020204" pitchFamily="34" charset="0"/>
              </a:rPr>
              <a:t>change</a:t>
            </a:r>
            <a:r>
              <a:rPr sz="1400" spc="-55">
                <a:solidFill>
                  <a:schemeClr val="bg1"/>
                </a:solidFill>
                <a:latin typeface="Arial" panose="020B0604020202020204" pitchFamily="34" charset="0"/>
                <a:cs typeface="Arial" panose="020B0604020202020204" pitchFamily="34" charset="0"/>
              </a:rPr>
              <a:t> </a:t>
            </a:r>
            <a:r>
              <a:rPr sz="1400" spc="-50">
                <a:solidFill>
                  <a:schemeClr val="bg1"/>
                </a:solidFill>
                <a:latin typeface="Arial" panose="020B0604020202020204" pitchFamily="34" charset="0"/>
                <a:cs typeface="Arial" panose="020B0604020202020204" pitchFamily="34" charset="0"/>
              </a:rPr>
              <a:t>orders </a:t>
            </a:r>
            <a:r>
              <a:rPr sz="1400" spc="-25">
                <a:solidFill>
                  <a:schemeClr val="bg1"/>
                </a:solidFill>
                <a:latin typeface="Arial" panose="020B0604020202020204" pitchFamily="34" charset="0"/>
                <a:cs typeface="Arial" panose="020B0604020202020204" pitchFamily="34" charset="0"/>
              </a:rPr>
              <a:t>are</a:t>
            </a:r>
            <a:r>
              <a:rPr sz="1400" spc="-35">
                <a:solidFill>
                  <a:schemeClr val="bg1"/>
                </a:solidFill>
                <a:latin typeface="Arial" panose="020B0604020202020204" pitchFamily="34" charset="0"/>
                <a:cs typeface="Arial" panose="020B0604020202020204" pitchFamily="34" charset="0"/>
              </a:rPr>
              <a:t> </a:t>
            </a:r>
            <a:r>
              <a:rPr sz="1400" spc="-45">
                <a:solidFill>
                  <a:schemeClr val="bg1"/>
                </a:solidFill>
                <a:latin typeface="Arial" panose="020B0604020202020204" pitchFamily="34" charset="0"/>
                <a:cs typeface="Arial" panose="020B0604020202020204" pitchFamily="34" charset="0"/>
              </a:rPr>
              <a:t>required</a:t>
            </a:r>
            <a:r>
              <a:rPr sz="1400" spc="-40">
                <a:solidFill>
                  <a:schemeClr val="bg1"/>
                </a:solidFill>
                <a:latin typeface="Arial" panose="020B0604020202020204" pitchFamily="34" charset="0"/>
                <a:cs typeface="Arial" panose="020B0604020202020204" pitchFamily="34" charset="0"/>
              </a:rPr>
              <a:t> for</a:t>
            </a:r>
            <a:r>
              <a:rPr sz="1400" spc="-55">
                <a:solidFill>
                  <a:schemeClr val="bg1"/>
                </a:solidFill>
                <a:latin typeface="Arial" panose="020B0604020202020204" pitchFamily="34" charset="0"/>
                <a:cs typeface="Arial" panose="020B0604020202020204" pitchFamily="34" charset="0"/>
              </a:rPr>
              <a:t> </a:t>
            </a:r>
            <a:r>
              <a:rPr sz="1400" spc="-10">
                <a:solidFill>
                  <a:schemeClr val="bg1"/>
                </a:solidFill>
                <a:latin typeface="Arial" panose="020B0604020202020204" pitchFamily="34" charset="0"/>
                <a:cs typeface="Arial" panose="020B0604020202020204" pitchFamily="34" charset="0"/>
              </a:rPr>
              <a:t>material</a:t>
            </a:r>
            <a:endParaRPr sz="1400">
              <a:solidFill>
                <a:schemeClr val="bg1"/>
              </a:solidFill>
              <a:latin typeface="Arial" panose="020B0604020202020204" pitchFamily="34" charset="0"/>
              <a:cs typeface="Arial" panose="020B0604020202020204" pitchFamily="34" charset="0"/>
            </a:endParaRPr>
          </a:p>
          <a:p>
            <a:pPr marL="299085">
              <a:lnSpc>
                <a:spcPct val="100000"/>
              </a:lnSpc>
              <a:spcBef>
                <a:spcPts val="25"/>
              </a:spcBef>
            </a:pPr>
            <a:r>
              <a:rPr sz="1400">
                <a:solidFill>
                  <a:schemeClr val="bg1"/>
                </a:solidFill>
                <a:latin typeface="Arial" panose="020B0604020202020204" pitchFamily="34" charset="0"/>
                <a:cs typeface="Arial" panose="020B0604020202020204" pitchFamily="34" charset="0"/>
              </a:rPr>
              <a:t>changes</a:t>
            </a:r>
            <a:r>
              <a:rPr sz="1400" spc="-40">
                <a:solidFill>
                  <a:schemeClr val="bg1"/>
                </a:solidFill>
                <a:latin typeface="Arial" panose="020B0604020202020204" pitchFamily="34" charset="0"/>
                <a:cs typeface="Arial" panose="020B0604020202020204" pitchFamily="34" charset="0"/>
              </a:rPr>
              <a:t> </a:t>
            </a:r>
            <a:r>
              <a:rPr sz="1400" spc="-70">
                <a:solidFill>
                  <a:schemeClr val="bg1"/>
                </a:solidFill>
                <a:latin typeface="Arial" panose="020B0604020202020204" pitchFamily="34" charset="0"/>
                <a:cs typeface="Arial" panose="020B0604020202020204" pitchFamily="34" charset="0"/>
              </a:rPr>
              <a:t>to</a:t>
            </a:r>
            <a:r>
              <a:rPr sz="1400" spc="-40">
                <a:solidFill>
                  <a:schemeClr val="bg1"/>
                </a:solidFill>
                <a:latin typeface="Arial" panose="020B0604020202020204" pitchFamily="34" charset="0"/>
                <a:cs typeface="Arial" panose="020B0604020202020204" pitchFamily="34" charset="0"/>
              </a:rPr>
              <a:t> </a:t>
            </a:r>
            <a:r>
              <a:rPr sz="1400" spc="-35">
                <a:solidFill>
                  <a:schemeClr val="bg1"/>
                </a:solidFill>
                <a:latin typeface="Arial" panose="020B0604020202020204" pitchFamily="34" charset="0"/>
                <a:cs typeface="Arial" panose="020B0604020202020204" pitchFamily="34" charset="0"/>
              </a:rPr>
              <a:t>the </a:t>
            </a:r>
            <a:r>
              <a:rPr sz="1400">
                <a:solidFill>
                  <a:schemeClr val="bg1"/>
                </a:solidFill>
                <a:latin typeface="Arial" panose="020B0604020202020204" pitchFamily="34" charset="0"/>
                <a:cs typeface="Arial" panose="020B0604020202020204" pitchFamily="34" charset="0"/>
              </a:rPr>
              <a:t>scope</a:t>
            </a:r>
            <a:r>
              <a:rPr sz="1400" spc="-15">
                <a:solidFill>
                  <a:schemeClr val="bg1"/>
                </a:solidFill>
                <a:latin typeface="Arial" panose="020B0604020202020204" pitchFamily="34" charset="0"/>
                <a:cs typeface="Arial" panose="020B0604020202020204" pitchFamily="34" charset="0"/>
              </a:rPr>
              <a:t> </a:t>
            </a:r>
            <a:r>
              <a:rPr sz="1400">
                <a:solidFill>
                  <a:schemeClr val="bg1"/>
                </a:solidFill>
                <a:latin typeface="Arial" panose="020B0604020202020204" pitchFamily="34" charset="0"/>
                <a:cs typeface="Arial" panose="020B0604020202020204" pitchFamily="34" charset="0"/>
              </a:rPr>
              <a:t>of</a:t>
            </a:r>
            <a:r>
              <a:rPr sz="1400" spc="-45">
                <a:solidFill>
                  <a:schemeClr val="bg1"/>
                </a:solidFill>
                <a:latin typeface="Arial" panose="020B0604020202020204" pitchFamily="34" charset="0"/>
                <a:cs typeface="Arial" panose="020B0604020202020204" pitchFamily="34" charset="0"/>
              </a:rPr>
              <a:t> </a:t>
            </a:r>
            <a:r>
              <a:rPr sz="1400" spc="-35">
                <a:solidFill>
                  <a:schemeClr val="bg1"/>
                </a:solidFill>
                <a:latin typeface="Arial" panose="020B0604020202020204" pitchFamily="34" charset="0"/>
                <a:cs typeface="Arial" panose="020B0604020202020204" pitchFamily="34" charset="0"/>
              </a:rPr>
              <a:t>the</a:t>
            </a:r>
            <a:r>
              <a:rPr sz="1400" spc="-30">
                <a:solidFill>
                  <a:schemeClr val="bg1"/>
                </a:solidFill>
                <a:latin typeface="Arial" panose="020B0604020202020204" pitchFamily="34" charset="0"/>
                <a:cs typeface="Arial" panose="020B0604020202020204" pitchFamily="34" charset="0"/>
              </a:rPr>
              <a:t> </a:t>
            </a:r>
            <a:r>
              <a:rPr sz="1400" spc="-10">
                <a:solidFill>
                  <a:schemeClr val="bg1"/>
                </a:solidFill>
                <a:latin typeface="Arial" panose="020B0604020202020204" pitchFamily="34" charset="0"/>
                <a:cs typeface="Arial" panose="020B0604020202020204" pitchFamily="34" charset="0"/>
              </a:rPr>
              <a:t>purchase</a:t>
            </a:r>
            <a:r>
              <a:rPr sz="1400" spc="-45">
                <a:solidFill>
                  <a:schemeClr val="bg1"/>
                </a:solidFill>
                <a:latin typeface="Arial" panose="020B0604020202020204" pitchFamily="34" charset="0"/>
                <a:cs typeface="Arial" panose="020B0604020202020204" pitchFamily="34" charset="0"/>
              </a:rPr>
              <a:t> </a:t>
            </a:r>
            <a:r>
              <a:rPr sz="1400" spc="-20">
                <a:solidFill>
                  <a:schemeClr val="bg1"/>
                </a:solidFill>
                <a:latin typeface="Arial" panose="020B0604020202020204" pitchFamily="34" charset="0"/>
                <a:cs typeface="Arial" panose="020B0604020202020204" pitchFamily="34" charset="0"/>
              </a:rPr>
              <a:t>order</a:t>
            </a:r>
            <a:endParaRPr sz="1400">
              <a:solidFill>
                <a:schemeClr val="bg1"/>
              </a:solidFill>
              <a:latin typeface="Arial" panose="020B0604020202020204" pitchFamily="34" charset="0"/>
              <a:cs typeface="Arial" panose="020B0604020202020204" pitchFamily="34" charset="0"/>
            </a:endParaRPr>
          </a:p>
        </p:txBody>
      </p:sp>
      <p:sp>
        <p:nvSpPr>
          <p:cNvPr id="16" name="object 16"/>
          <p:cNvSpPr txBox="1"/>
          <p:nvPr/>
        </p:nvSpPr>
        <p:spPr>
          <a:xfrm>
            <a:off x="6711417" y="1506542"/>
            <a:ext cx="756175" cy="290464"/>
          </a:xfrm>
          <a:prstGeom prst="rect">
            <a:avLst/>
          </a:prstGeom>
        </p:spPr>
        <p:txBody>
          <a:bodyPr vert="horz" wrap="square" lIns="0" tIns="13335" rIns="0" bIns="0" rtlCol="0">
            <a:spAutoFit/>
          </a:bodyPr>
          <a:lstStyle/>
          <a:p>
            <a:pPr marL="12700">
              <a:lnSpc>
                <a:spcPct val="100000"/>
              </a:lnSpc>
              <a:spcBef>
                <a:spcPts val="105"/>
              </a:spcBef>
            </a:pPr>
            <a:r>
              <a:rPr b="1">
                <a:solidFill>
                  <a:schemeClr val="bg1"/>
                </a:solidFill>
                <a:latin typeface="Arial" panose="020B0604020202020204" pitchFamily="34" charset="0"/>
                <a:cs typeface="Arial" panose="020B0604020202020204" pitchFamily="34" charset="0"/>
              </a:rPr>
              <a:t>Why?</a:t>
            </a:r>
            <a:endParaRPr>
              <a:solidFill>
                <a:schemeClr val="bg1"/>
              </a:solidFill>
              <a:latin typeface="Arial" panose="020B0604020202020204" pitchFamily="34" charset="0"/>
              <a:cs typeface="Arial" panose="020B0604020202020204" pitchFamily="34" charset="0"/>
            </a:endParaRPr>
          </a:p>
        </p:txBody>
      </p:sp>
      <p:sp>
        <p:nvSpPr>
          <p:cNvPr id="17" name="object 17"/>
          <p:cNvSpPr txBox="1"/>
          <p:nvPr/>
        </p:nvSpPr>
        <p:spPr>
          <a:xfrm>
            <a:off x="6605648" y="1915095"/>
            <a:ext cx="4927120" cy="865045"/>
          </a:xfrm>
          <a:prstGeom prst="rect">
            <a:avLst/>
          </a:prstGeom>
        </p:spPr>
        <p:txBody>
          <a:bodyPr vert="horz" wrap="square" lIns="0" tIns="10160" rIns="0" bIns="0" rtlCol="0">
            <a:spAutoFit/>
          </a:bodyPr>
          <a:lstStyle/>
          <a:p>
            <a:pPr marL="299085" marR="5080" indent="-287020">
              <a:lnSpc>
                <a:spcPct val="101400"/>
              </a:lnSpc>
              <a:spcBef>
                <a:spcPts val="80"/>
              </a:spcBef>
              <a:buFont typeface="Arial"/>
              <a:buChar char="•"/>
              <a:tabLst>
                <a:tab pos="299085" algn="l"/>
              </a:tabLst>
            </a:pPr>
            <a:r>
              <a:rPr sz="1400" spc="-75">
                <a:solidFill>
                  <a:schemeClr val="bg1"/>
                </a:solidFill>
                <a:latin typeface="Arial" panose="020B0604020202020204" pitchFamily="34" charset="0"/>
                <a:cs typeface="Arial" panose="020B0604020202020204" pitchFamily="34" charset="0"/>
              </a:rPr>
              <a:t>Quick</a:t>
            </a:r>
            <a:r>
              <a:rPr sz="1400" spc="-25">
                <a:solidFill>
                  <a:schemeClr val="bg1"/>
                </a:solidFill>
                <a:latin typeface="Arial" panose="020B0604020202020204" pitchFamily="34" charset="0"/>
                <a:cs typeface="Arial" panose="020B0604020202020204" pitchFamily="34" charset="0"/>
              </a:rPr>
              <a:t> </a:t>
            </a:r>
            <a:r>
              <a:rPr sz="1400" spc="-10">
                <a:solidFill>
                  <a:schemeClr val="bg1"/>
                </a:solidFill>
                <a:latin typeface="Arial" panose="020B0604020202020204" pitchFamily="34" charset="0"/>
                <a:cs typeface="Arial" panose="020B0604020202020204" pitchFamily="34" charset="0"/>
              </a:rPr>
              <a:t>adaptation</a:t>
            </a:r>
            <a:r>
              <a:rPr sz="1400" spc="-20">
                <a:solidFill>
                  <a:schemeClr val="bg1"/>
                </a:solidFill>
                <a:latin typeface="Arial" panose="020B0604020202020204" pitchFamily="34" charset="0"/>
                <a:cs typeface="Arial" panose="020B0604020202020204" pitchFamily="34" charset="0"/>
              </a:rPr>
              <a:t> </a:t>
            </a:r>
            <a:r>
              <a:rPr sz="1400" spc="-70">
                <a:solidFill>
                  <a:schemeClr val="bg1"/>
                </a:solidFill>
                <a:latin typeface="Arial" panose="020B0604020202020204" pitchFamily="34" charset="0"/>
                <a:cs typeface="Arial" panose="020B0604020202020204" pitchFamily="34" charset="0"/>
              </a:rPr>
              <a:t>to</a:t>
            </a:r>
            <a:r>
              <a:rPr sz="1400" spc="-5">
                <a:solidFill>
                  <a:schemeClr val="bg1"/>
                </a:solidFill>
                <a:latin typeface="Arial" panose="020B0604020202020204" pitchFamily="34" charset="0"/>
                <a:cs typeface="Arial" panose="020B0604020202020204" pitchFamily="34" charset="0"/>
              </a:rPr>
              <a:t> </a:t>
            </a:r>
            <a:r>
              <a:rPr sz="1400" spc="-40">
                <a:solidFill>
                  <a:schemeClr val="bg1"/>
                </a:solidFill>
                <a:latin typeface="Arial" panose="020B0604020202020204" pitchFamily="34" charset="0"/>
                <a:cs typeface="Arial" panose="020B0604020202020204" pitchFamily="34" charset="0"/>
              </a:rPr>
              <a:t>project</a:t>
            </a:r>
            <a:r>
              <a:rPr sz="1400" spc="-20">
                <a:solidFill>
                  <a:schemeClr val="bg1"/>
                </a:solidFill>
                <a:latin typeface="Arial" panose="020B0604020202020204" pitchFamily="34" charset="0"/>
                <a:cs typeface="Arial" panose="020B0604020202020204" pitchFamily="34" charset="0"/>
              </a:rPr>
              <a:t> </a:t>
            </a:r>
            <a:r>
              <a:rPr sz="1400">
                <a:solidFill>
                  <a:schemeClr val="bg1"/>
                </a:solidFill>
                <a:latin typeface="Arial" panose="020B0604020202020204" pitchFamily="34" charset="0"/>
                <a:cs typeface="Arial" panose="020B0604020202020204" pitchFamily="34" charset="0"/>
              </a:rPr>
              <a:t>changes</a:t>
            </a:r>
            <a:r>
              <a:rPr sz="1400" spc="-25">
                <a:solidFill>
                  <a:schemeClr val="bg1"/>
                </a:solidFill>
                <a:latin typeface="Arial" panose="020B0604020202020204" pitchFamily="34" charset="0"/>
                <a:cs typeface="Arial" panose="020B0604020202020204" pitchFamily="34" charset="0"/>
              </a:rPr>
              <a:t> </a:t>
            </a:r>
            <a:r>
              <a:rPr sz="1400" spc="-45">
                <a:solidFill>
                  <a:schemeClr val="bg1"/>
                </a:solidFill>
                <a:latin typeface="Arial" panose="020B0604020202020204" pitchFamily="34" charset="0"/>
                <a:cs typeface="Arial" panose="020B0604020202020204" pitchFamily="34" charset="0"/>
              </a:rPr>
              <a:t>with</a:t>
            </a:r>
            <a:r>
              <a:rPr sz="1400" spc="-5">
                <a:solidFill>
                  <a:schemeClr val="bg1"/>
                </a:solidFill>
                <a:latin typeface="Arial" panose="020B0604020202020204" pitchFamily="34" charset="0"/>
                <a:cs typeface="Arial" panose="020B0604020202020204" pitchFamily="34" charset="0"/>
              </a:rPr>
              <a:t> </a:t>
            </a:r>
            <a:r>
              <a:rPr sz="1400" spc="-10">
                <a:solidFill>
                  <a:schemeClr val="bg1"/>
                </a:solidFill>
                <a:latin typeface="Arial" panose="020B0604020202020204" pitchFamily="34" charset="0"/>
                <a:cs typeface="Arial" panose="020B0604020202020204" pitchFamily="34" charset="0"/>
              </a:rPr>
              <a:t>minimal disruption</a:t>
            </a:r>
            <a:endParaRPr sz="1400">
              <a:solidFill>
                <a:schemeClr val="bg1"/>
              </a:solidFill>
              <a:latin typeface="Arial" panose="020B0604020202020204" pitchFamily="34" charset="0"/>
              <a:cs typeface="Arial" panose="020B0604020202020204" pitchFamily="34" charset="0"/>
            </a:endParaRPr>
          </a:p>
          <a:p>
            <a:pPr marL="299085" indent="-286385">
              <a:lnSpc>
                <a:spcPct val="100000"/>
              </a:lnSpc>
              <a:spcBef>
                <a:spcPts val="10"/>
              </a:spcBef>
              <a:buFont typeface="Arial"/>
              <a:buChar char="•"/>
              <a:tabLst>
                <a:tab pos="299085" algn="l"/>
              </a:tabLst>
            </a:pPr>
            <a:r>
              <a:rPr sz="1400" spc="-20">
                <a:solidFill>
                  <a:schemeClr val="bg1"/>
                </a:solidFill>
                <a:latin typeface="Arial" panose="020B0604020202020204" pitchFamily="34" charset="0"/>
                <a:cs typeface="Arial" panose="020B0604020202020204" pitchFamily="34" charset="0"/>
              </a:rPr>
              <a:t>Provides</a:t>
            </a:r>
            <a:r>
              <a:rPr sz="1400" spc="-60">
                <a:solidFill>
                  <a:schemeClr val="bg1"/>
                </a:solidFill>
                <a:latin typeface="Arial" panose="020B0604020202020204" pitchFamily="34" charset="0"/>
                <a:cs typeface="Arial" panose="020B0604020202020204" pitchFamily="34" charset="0"/>
              </a:rPr>
              <a:t> </a:t>
            </a:r>
            <a:r>
              <a:rPr sz="1400" spc="70">
                <a:solidFill>
                  <a:schemeClr val="bg1"/>
                </a:solidFill>
                <a:latin typeface="Arial" panose="020B0604020202020204" pitchFamily="34" charset="0"/>
                <a:cs typeface="Arial" panose="020B0604020202020204" pitchFamily="34" charset="0"/>
              </a:rPr>
              <a:t>a</a:t>
            </a:r>
            <a:r>
              <a:rPr sz="1400" spc="-35">
                <a:solidFill>
                  <a:schemeClr val="bg1"/>
                </a:solidFill>
                <a:latin typeface="Arial" panose="020B0604020202020204" pitchFamily="34" charset="0"/>
                <a:cs typeface="Arial" panose="020B0604020202020204" pitchFamily="34" charset="0"/>
              </a:rPr>
              <a:t> </a:t>
            </a:r>
            <a:r>
              <a:rPr sz="1400">
                <a:solidFill>
                  <a:schemeClr val="bg1"/>
                </a:solidFill>
                <a:latin typeface="Arial" panose="020B0604020202020204" pitchFamily="34" charset="0"/>
                <a:cs typeface="Arial" panose="020B0604020202020204" pitchFamily="34" charset="0"/>
              </a:rPr>
              <a:t>clear</a:t>
            </a:r>
            <a:r>
              <a:rPr sz="1400" spc="-20">
                <a:solidFill>
                  <a:schemeClr val="bg1"/>
                </a:solidFill>
                <a:latin typeface="Arial" panose="020B0604020202020204" pitchFamily="34" charset="0"/>
                <a:cs typeface="Arial" panose="020B0604020202020204" pitchFamily="34" charset="0"/>
              </a:rPr>
              <a:t> </a:t>
            </a:r>
            <a:r>
              <a:rPr sz="1400" spc="-10">
                <a:solidFill>
                  <a:schemeClr val="bg1"/>
                </a:solidFill>
                <a:latin typeface="Arial" panose="020B0604020202020204" pitchFamily="34" charset="0"/>
                <a:cs typeface="Arial" panose="020B0604020202020204" pitchFamily="34" charset="0"/>
              </a:rPr>
              <a:t>process</a:t>
            </a:r>
            <a:r>
              <a:rPr sz="1400" spc="-70">
                <a:solidFill>
                  <a:schemeClr val="bg1"/>
                </a:solidFill>
                <a:latin typeface="Arial" panose="020B0604020202020204" pitchFamily="34" charset="0"/>
                <a:cs typeface="Arial" panose="020B0604020202020204" pitchFamily="34" charset="0"/>
              </a:rPr>
              <a:t> </a:t>
            </a:r>
            <a:r>
              <a:rPr sz="1400" spc="-35">
                <a:solidFill>
                  <a:schemeClr val="bg1"/>
                </a:solidFill>
                <a:latin typeface="Arial" panose="020B0604020202020204" pitchFamily="34" charset="0"/>
                <a:cs typeface="Arial" panose="020B0604020202020204" pitchFamily="34" charset="0"/>
              </a:rPr>
              <a:t>for</a:t>
            </a:r>
            <a:r>
              <a:rPr sz="1400" spc="-40">
                <a:solidFill>
                  <a:schemeClr val="bg1"/>
                </a:solidFill>
                <a:latin typeface="Arial" panose="020B0604020202020204" pitchFamily="34" charset="0"/>
                <a:cs typeface="Arial" panose="020B0604020202020204" pitchFamily="34" charset="0"/>
              </a:rPr>
              <a:t> </a:t>
            </a:r>
            <a:r>
              <a:rPr sz="1400">
                <a:solidFill>
                  <a:schemeClr val="bg1"/>
                </a:solidFill>
                <a:latin typeface="Arial" panose="020B0604020202020204" pitchFamily="34" charset="0"/>
                <a:cs typeface="Arial" panose="020B0604020202020204" pitchFamily="34" charset="0"/>
              </a:rPr>
              <a:t>adapting</a:t>
            </a:r>
            <a:r>
              <a:rPr sz="1400" spc="-50">
                <a:solidFill>
                  <a:schemeClr val="bg1"/>
                </a:solidFill>
                <a:latin typeface="Arial" panose="020B0604020202020204" pitchFamily="34" charset="0"/>
                <a:cs typeface="Arial" panose="020B0604020202020204" pitchFamily="34" charset="0"/>
              </a:rPr>
              <a:t> </a:t>
            </a:r>
            <a:r>
              <a:rPr sz="1400" spc="-70">
                <a:solidFill>
                  <a:schemeClr val="bg1"/>
                </a:solidFill>
                <a:latin typeface="Arial" panose="020B0604020202020204" pitchFamily="34" charset="0"/>
                <a:cs typeface="Arial" panose="020B0604020202020204" pitchFamily="34" charset="0"/>
              </a:rPr>
              <a:t>to</a:t>
            </a:r>
            <a:r>
              <a:rPr sz="1400" spc="-40">
                <a:solidFill>
                  <a:schemeClr val="bg1"/>
                </a:solidFill>
                <a:latin typeface="Arial" panose="020B0604020202020204" pitchFamily="34" charset="0"/>
                <a:cs typeface="Arial" panose="020B0604020202020204" pitchFamily="34" charset="0"/>
              </a:rPr>
              <a:t> </a:t>
            </a:r>
            <a:r>
              <a:rPr sz="1400" spc="-10">
                <a:solidFill>
                  <a:schemeClr val="bg1"/>
                </a:solidFill>
                <a:latin typeface="Arial" panose="020B0604020202020204" pitchFamily="34" charset="0"/>
                <a:cs typeface="Arial" panose="020B0604020202020204" pitchFamily="34" charset="0"/>
              </a:rPr>
              <a:t>changes</a:t>
            </a:r>
            <a:endParaRPr sz="1400">
              <a:solidFill>
                <a:schemeClr val="bg1"/>
              </a:solidFill>
              <a:latin typeface="Arial" panose="020B0604020202020204" pitchFamily="34" charset="0"/>
              <a:cs typeface="Arial" panose="020B0604020202020204" pitchFamily="34" charset="0"/>
            </a:endParaRPr>
          </a:p>
          <a:p>
            <a:pPr marL="299085" marR="210185">
              <a:lnSpc>
                <a:spcPct val="101400"/>
              </a:lnSpc>
              <a:spcBef>
                <a:spcPts val="5"/>
              </a:spcBef>
            </a:pPr>
            <a:r>
              <a:rPr sz="1400" spc="-10">
                <a:solidFill>
                  <a:schemeClr val="bg1"/>
                </a:solidFill>
                <a:latin typeface="Arial" panose="020B0604020202020204" pitchFamily="34" charset="0"/>
                <a:cs typeface="Arial" panose="020B0604020202020204" pitchFamily="34" charset="0"/>
              </a:rPr>
              <a:t>in</a:t>
            </a:r>
            <a:r>
              <a:rPr sz="1400" spc="-50">
                <a:solidFill>
                  <a:schemeClr val="bg1"/>
                </a:solidFill>
                <a:latin typeface="Arial" panose="020B0604020202020204" pitchFamily="34" charset="0"/>
                <a:cs typeface="Arial" panose="020B0604020202020204" pitchFamily="34" charset="0"/>
              </a:rPr>
              <a:t> </a:t>
            </a:r>
            <a:r>
              <a:rPr sz="1400">
                <a:solidFill>
                  <a:schemeClr val="bg1"/>
                </a:solidFill>
                <a:latin typeface="Arial" panose="020B0604020202020204" pitchFamily="34" charset="0"/>
                <a:cs typeface="Arial" panose="020B0604020202020204" pitchFamily="34" charset="0"/>
              </a:rPr>
              <a:t>mission</a:t>
            </a:r>
            <a:r>
              <a:rPr sz="1400" spc="-45">
                <a:solidFill>
                  <a:schemeClr val="bg1"/>
                </a:solidFill>
                <a:latin typeface="Arial" panose="020B0604020202020204" pitchFamily="34" charset="0"/>
                <a:cs typeface="Arial" panose="020B0604020202020204" pitchFamily="34" charset="0"/>
              </a:rPr>
              <a:t> </a:t>
            </a:r>
            <a:r>
              <a:rPr sz="1400">
                <a:solidFill>
                  <a:schemeClr val="bg1"/>
                </a:solidFill>
                <a:latin typeface="Arial" panose="020B0604020202020204" pitchFamily="34" charset="0"/>
                <a:cs typeface="Arial" panose="020B0604020202020204" pitchFamily="34" charset="0"/>
              </a:rPr>
              <a:t>needs,</a:t>
            </a:r>
            <a:r>
              <a:rPr sz="1400" spc="-40">
                <a:solidFill>
                  <a:schemeClr val="bg1"/>
                </a:solidFill>
                <a:latin typeface="Arial" panose="020B0604020202020204" pitchFamily="34" charset="0"/>
                <a:cs typeface="Arial" panose="020B0604020202020204" pitchFamily="34" charset="0"/>
              </a:rPr>
              <a:t> </a:t>
            </a:r>
            <a:r>
              <a:rPr sz="1400" spc="-10">
                <a:solidFill>
                  <a:schemeClr val="bg1"/>
                </a:solidFill>
                <a:latin typeface="Arial" panose="020B0604020202020204" pitchFamily="34" charset="0"/>
                <a:cs typeface="Arial" panose="020B0604020202020204" pitchFamily="34" charset="0"/>
              </a:rPr>
              <a:t>ensuring</a:t>
            </a:r>
            <a:r>
              <a:rPr sz="1400" spc="-70">
                <a:solidFill>
                  <a:schemeClr val="bg1"/>
                </a:solidFill>
                <a:latin typeface="Arial" panose="020B0604020202020204" pitchFamily="34" charset="0"/>
                <a:cs typeface="Arial" panose="020B0604020202020204" pitchFamily="34" charset="0"/>
              </a:rPr>
              <a:t> proper</a:t>
            </a:r>
            <a:r>
              <a:rPr sz="1400" spc="-75">
                <a:solidFill>
                  <a:schemeClr val="bg1"/>
                </a:solidFill>
                <a:latin typeface="Arial" panose="020B0604020202020204" pitchFamily="34" charset="0"/>
                <a:cs typeface="Arial" panose="020B0604020202020204" pitchFamily="34" charset="0"/>
              </a:rPr>
              <a:t> </a:t>
            </a:r>
            <a:r>
              <a:rPr sz="1400" spc="-10">
                <a:solidFill>
                  <a:schemeClr val="bg1"/>
                </a:solidFill>
                <a:latin typeface="Arial" panose="020B0604020202020204" pitchFamily="34" charset="0"/>
                <a:cs typeface="Arial" panose="020B0604020202020204" pitchFamily="34" charset="0"/>
              </a:rPr>
              <a:t>tracking</a:t>
            </a:r>
            <a:r>
              <a:rPr sz="1400" spc="-70">
                <a:solidFill>
                  <a:schemeClr val="bg1"/>
                </a:solidFill>
                <a:latin typeface="Arial" panose="020B0604020202020204" pitchFamily="34" charset="0"/>
                <a:cs typeface="Arial" panose="020B0604020202020204" pitchFamily="34" charset="0"/>
              </a:rPr>
              <a:t> </a:t>
            </a:r>
            <a:r>
              <a:rPr sz="1400" spc="-25">
                <a:solidFill>
                  <a:schemeClr val="bg1"/>
                </a:solidFill>
                <a:latin typeface="Arial" panose="020B0604020202020204" pitchFamily="34" charset="0"/>
                <a:cs typeface="Arial" panose="020B0604020202020204" pitchFamily="34" charset="0"/>
              </a:rPr>
              <a:t>and </a:t>
            </a:r>
            <a:r>
              <a:rPr sz="1400" spc="-10">
                <a:solidFill>
                  <a:schemeClr val="bg1"/>
                </a:solidFill>
                <a:latin typeface="Arial" panose="020B0604020202020204" pitchFamily="34" charset="0"/>
                <a:cs typeface="Arial" panose="020B0604020202020204" pitchFamily="34" charset="0"/>
              </a:rPr>
              <a:t>accountability</a:t>
            </a:r>
            <a:endParaRPr sz="1400">
              <a:solidFill>
                <a:schemeClr val="bg1"/>
              </a:solidFill>
              <a:latin typeface="Arial" panose="020B0604020202020204" pitchFamily="34" charset="0"/>
              <a:cs typeface="Arial" panose="020B0604020202020204" pitchFamily="34" charset="0"/>
            </a:endParaRPr>
          </a:p>
        </p:txBody>
      </p:sp>
      <p:cxnSp>
        <p:nvCxnSpPr>
          <p:cNvPr id="38" name="Straight Connector 37">
            <a:extLst>
              <a:ext uri="{FF2B5EF4-FFF2-40B4-BE49-F238E27FC236}">
                <a16:creationId xmlns:a16="http://schemas.microsoft.com/office/drawing/2014/main" id="{F1D96D49-08E2-BA33-AEC0-716541409F19}"/>
              </a:ext>
            </a:extLst>
          </p:cNvPr>
          <p:cNvCxnSpPr>
            <a:cxnSpLocks/>
          </p:cNvCxnSpPr>
          <p:nvPr/>
        </p:nvCxnSpPr>
        <p:spPr>
          <a:xfrm>
            <a:off x="6096000" y="1419797"/>
            <a:ext cx="0" cy="1500295"/>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pic>
        <p:nvPicPr>
          <p:cNvPr id="40" name="Graphic 39" descr="Transfer with solid fill">
            <a:extLst>
              <a:ext uri="{FF2B5EF4-FFF2-40B4-BE49-F238E27FC236}">
                <a16:creationId xmlns:a16="http://schemas.microsoft.com/office/drawing/2014/main" id="{396896F7-AF7B-2B5A-419A-7F871D27EB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5214" y="2965057"/>
            <a:ext cx="750205" cy="750205"/>
          </a:xfrm>
          <a:prstGeom prst="rect">
            <a:avLst/>
          </a:prstGeom>
        </p:spPr>
      </p:pic>
      <p:pic>
        <p:nvPicPr>
          <p:cNvPr id="41" name="Graphic 40" descr="Checklist with solid fill">
            <a:extLst>
              <a:ext uri="{FF2B5EF4-FFF2-40B4-BE49-F238E27FC236}">
                <a16:creationId xmlns:a16="http://schemas.microsoft.com/office/drawing/2014/main" id="{4C554459-368D-7ED3-BC0C-1A4ADEA685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1555" y="3053897"/>
            <a:ext cx="750205" cy="750205"/>
          </a:xfrm>
          <a:prstGeom prst="rect">
            <a:avLst/>
          </a:prstGeom>
        </p:spPr>
      </p:pic>
      <p:pic>
        <p:nvPicPr>
          <p:cNvPr id="42" name="Graphic 41" descr="Blog with solid fill">
            <a:extLst>
              <a:ext uri="{FF2B5EF4-FFF2-40B4-BE49-F238E27FC236}">
                <a16:creationId xmlns:a16="http://schemas.microsoft.com/office/drawing/2014/main" id="{FDDF3046-19B4-EC50-0C60-53F4B850AD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4989" y="2932408"/>
            <a:ext cx="914400" cy="914400"/>
          </a:xfrm>
          <a:prstGeom prst="rect">
            <a:avLst/>
          </a:prstGeom>
        </p:spPr>
      </p:pic>
      <p:sp>
        <p:nvSpPr>
          <p:cNvPr id="45" name="TextBox 44">
            <a:extLst>
              <a:ext uri="{FF2B5EF4-FFF2-40B4-BE49-F238E27FC236}">
                <a16:creationId xmlns:a16="http://schemas.microsoft.com/office/drawing/2014/main" id="{E3DD5EF7-6DD4-678A-0970-9842D7F27EDE}"/>
              </a:ext>
            </a:extLst>
          </p:cNvPr>
          <p:cNvSpPr txBox="1"/>
          <p:nvPr/>
        </p:nvSpPr>
        <p:spPr>
          <a:xfrm>
            <a:off x="571500" y="4371403"/>
            <a:ext cx="3212755" cy="2133600"/>
          </a:xfrm>
          <a:prstGeom prst="rect">
            <a:avLst/>
          </a:prstGeom>
          <a:noFill/>
        </p:spPr>
        <p:txBody>
          <a:bodyPr wrap="square" lIns="0" tIns="0" rIns="0" bIns="0" rtlCol="0">
            <a:noAutofit/>
          </a:bodyPr>
          <a:lstStyle/>
          <a:p>
            <a:pPr marL="171450" indent="-171450" algn="l">
              <a:lnSpc>
                <a:spcPct val="110000"/>
              </a:lnSpc>
              <a:spcBef>
                <a:spcPts val="1000"/>
              </a:spcBef>
              <a:buFont typeface="Arial" panose="020B0604020202020204" pitchFamily="34" charset="0"/>
              <a:buChar char="•"/>
            </a:pPr>
            <a:r>
              <a:rPr lang="en-US" sz="1400" dirty="0">
                <a:latin typeface="Arial" panose="020B0604020202020204" pitchFamily="34" charset="0"/>
                <a:cs typeface="Arial" panose="020B0604020202020204" pitchFamily="34" charset="0"/>
              </a:rPr>
              <a:t>Change Orders will be triggered by FDEM</a:t>
            </a:r>
          </a:p>
          <a:p>
            <a:pPr marL="171450" indent="-171450" algn="l">
              <a:lnSpc>
                <a:spcPct val="110000"/>
              </a:lnSpc>
              <a:spcBef>
                <a:spcPts val="1000"/>
              </a:spcBef>
              <a:buFont typeface="Arial" panose="020B0604020202020204" pitchFamily="34" charset="0"/>
              <a:buChar char="•"/>
            </a:pPr>
            <a:r>
              <a:rPr lang="en-US" sz="1400" dirty="0">
                <a:latin typeface="Arial" panose="020B0604020202020204" pitchFamily="34" charset="0"/>
                <a:cs typeface="Arial" panose="020B0604020202020204" pitchFamily="34" charset="0"/>
              </a:rPr>
              <a:t>Vendors will be notified of Change Orders and will be able to review and decide if they will or will not respond to the change order based on the details </a:t>
            </a:r>
          </a:p>
        </p:txBody>
      </p:sp>
      <p:sp>
        <p:nvSpPr>
          <p:cNvPr id="46" name="TextBox 45">
            <a:extLst>
              <a:ext uri="{FF2B5EF4-FFF2-40B4-BE49-F238E27FC236}">
                <a16:creationId xmlns:a16="http://schemas.microsoft.com/office/drawing/2014/main" id="{B223D691-9CD3-35CB-D83F-450A87E83050}"/>
              </a:ext>
            </a:extLst>
          </p:cNvPr>
          <p:cNvSpPr txBox="1"/>
          <p:nvPr/>
        </p:nvSpPr>
        <p:spPr>
          <a:xfrm>
            <a:off x="4575811" y="4318837"/>
            <a:ext cx="3212755" cy="2133600"/>
          </a:xfrm>
          <a:prstGeom prst="rect">
            <a:avLst/>
          </a:prstGeom>
          <a:noFill/>
        </p:spPr>
        <p:txBody>
          <a:bodyPr wrap="square" lIns="0" tIns="0" rIns="0" bIns="0" rtlCol="0">
            <a:noAutofit/>
          </a:bodyPr>
          <a:lstStyle/>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Follows the same process as creating a quote but is done with the RFQ Change Order tab</a:t>
            </a:r>
          </a:p>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Adjustments can be made Quote Line Items for Goods or Services and other relevant details on the quote prior to being submitted</a:t>
            </a:r>
          </a:p>
        </p:txBody>
      </p:sp>
      <p:sp>
        <p:nvSpPr>
          <p:cNvPr id="47" name="TextBox 46">
            <a:extLst>
              <a:ext uri="{FF2B5EF4-FFF2-40B4-BE49-F238E27FC236}">
                <a16:creationId xmlns:a16="http://schemas.microsoft.com/office/drawing/2014/main" id="{8190ECAA-160F-64F3-666F-B82D5ABB93C4}"/>
              </a:ext>
            </a:extLst>
          </p:cNvPr>
          <p:cNvSpPr txBox="1"/>
          <p:nvPr/>
        </p:nvSpPr>
        <p:spPr>
          <a:xfrm>
            <a:off x="8419858" y="4314826"/>
            <a:ext cx="3212755" cy="2133600"/>
          </a:xfrm>
          <a:prstGeom prst="rect">
            <a:avLst/>
          </a:prstGeom>
          <a:noFill/>
        </p:spPr>
        <p:txBody>
          <a:bodyPr wrap="square" lIns="0" tIns="0" rIns="0" bIns="0" rtlCol="0">
            <a:noAutofit/>
          </a:bodyPr>
          <a:lstStyle/>
          <a:p>
            <a:pPr marL="171450" indent="-171450" algn="l">
              <a:lnSpc>
                <a:spcPct val="110000"/>
              </a:lnSpc>
              <a:spcBef>
                <a:spcPts val="1000"/>
              </a:spcBef>
              <a:buFont typeface="Arial" panose="020B0604020202020204" pitchFamily="34" charset="0"/>
              <a:buChar char="•"/>
            </a:pPr>
            <a:r>
              <a:rPr lang="en-US" sz="1400" dirty="0">
                <a:latin typeface="Arial" panose="020B0604020202020204" pitchFamily="34" charset="0"/>
                <a:cs typeface="Arial" panose="020B0604020202020204" pitchFamily="34" charset="0"/>
              </a:rPr>
              <a:t>Follow changes outlined in the change order to ensure that all quotes/purchase orders are fulfilled properly </a:t>
            </a:r>
          </a:p>
          <a:p>
            <a:pPr marL="171450" indent="-171450" algn="l">
              <a:lnSpc>
                <a:spcPct val="110000"/>
              </a:lnSpc>
              <a:spcBef>
                <a:spcPts val="1000"/>
              </a:spcBef>
              <a:buFont typeface="Arial" panose="020B0604020202020204" pitchFamily="34" charset="0"/>
              <a:buChar char="•"/>
            </a:pPr>
            <a:r>
              <a:rPr lang="en-US" sz="1400" dirty="0">
                <a:latin typeface="Arial" panose="020B0604020202020204" pitchFamily="34" charset="0"/>
                <a:cs typeface="Arial" panose="020B0604020202020204" pitchFamily="34" charset="0"/>
              </a:rPr>
              <a:t>Vendors can begin invoicing on Change Orders once the new Purchase Order is released by Finance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AFA56-F95D-D49A-870C-F2E409D2CC2F}"/>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6E2A968A-1E6F-3041-0DDF-0FC33791A531}"/>
              </a:ext>
            </a:extLst>
          </p:cNvPr>
          <p:cNvSpPr txBox="1">
            <a:spLocks/>
          </p:cNvSpPr>
          <p:nvPr/>
        </p:nvSpPr>
        <p:spPr>
          <a:xfrm>
            <a:off x="323212" y="177772"/>
            <a:ext cx="4553588" cy="819755"/>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a:solidFill>
                  <a:prstClr val="white"/>
                </a:solidFill>
                <a:latin typeface="Arial" panose="020B0604020202020204" pitchFamily="34" charset="0"/>
                <a:ea typeface="Roboto" panose="02000000000000000000" pitchFamily="2" charset="0"/>
                <a:cs typeface="Arial" panose="020B0604020202020204" pitchFamily="34" charset="0"/>
              </a:rPr>
              <a:t>Creating and Submitting a Change Order</a:t>
            </a:r>
            <a:endParaRPr kumimoji="0" lang="en-US" sz="2600" b="1" i="0" u="none" strike="noStrike" kern="1200" cap="none" spc="0" normalizeH="0" baseline="0" noProof="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Title 4">
            <a:extLst>
              <a:ext uri="{FF2B5EF4-FFF2-40B4-BE49-F238E27FC236}">
                <a16:creationId xmlns:a16="http://schemas.microsoft.com/office/drawing/2014/main" id="{1F83720D-3837-CF67-C8F3-752C0CCD7B7C}"/>
              </a:ext>
            </a:extLst>
          </p:cNvPr>
          <p:cNvSpPr txBox="1">
            <a:spLocks/>
          </p:cNvSpPr>
          <p:nvPr/>
        </p:nvSpPr>
        <p:spPr>
          <a:xfrm>
            <a:off x="357178" y="1166295"/>
            <a:ext cx="4553588" cy="310710"/>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600">
                <a:solidFill>
                  <a:sysClr val="windowText" lastClr="000000"/>
                </a:solidFill>
                <a:latin typeface="Arial" panose="020B0604020202020204" pitchFamily="34" charset="0"/>
                <a:ea typeface="Roboto" panose="02000000000000000000" pitchFamily="2" charset="0"/>
                <a:cs typeface="Arial" panose="020B0604020202020204" pitchFamily="34" charset="0"/>
              </a:rPr>
              <a:t>Overview of how to create and submit a change order within the vendor portal</a:t>
            </a:r>
            <a:endParaRPr kumimoji="0" lang="en-US" sz="1600" b="0" i="0" u="none" strike="noStrike" kern="1200" cap="none" spc="0" normalizeH="0" baseline="0" noProof="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Title 4">
            <a:extLst>
              <a:ext uri="{FF2B5EF4-FFF2-40B4-BE49-F238E27FC236}">
                <a16:creationId xmlns:a16="http://schemas.microsoft.com/office/drawing/2014/main" id="{0E331339-BC52-3C6B-022F-69B6CE32F36C}"/>
              </a:ext>
            </a:extLst>
          </p:cNvPr>
          <p:cNvSpPr txBox="1">
            <a:spLocks/>
          </p:cNvSpPr>
          <p:nvPr/>
        </p:nvSpPr>
        <p:spPr>
          <a:xfrm>
            <a:off x="357178" y="1746152"/>
            <a:ext cx="4553588" cy="4521741"/>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R="0" lvl="0" algn="l" defTabSz="914400" rtl="0" eaLnBrk="1" fontAlgn="auto" latinLnBrk="0" hangingPunct="1">
              <a:lnSpc>
                <a:spcPct val="90000"/>
              </a:lnSpc>
              <a:spcBef>
                <a:spcPct val="0"/>
              </a:spcBef>
              <a:spcAft>
                <a:spcPts val="0"/>
              </a:spcAft>
              <a:buClrTx/>
              <a:buSzTx/>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rPr>
              <a:t>STEPS: </a:t>
            </a:r>
          </a:p>
          <a:p>
            <a:pPr marR="0" lvl="0" algn="l" defTabSz="914400" rtl="0" eaLnBrk="1" fontAlgn="auto" latinLnBrk="0" hangingPunct="1">
              <a:lnSpc>
                <a:spcPct val="90000"/>
              </a:lnSpc>
              <a:spcBef>
                <a:spcPct val="0"/>
              </a:spcBef>
              <a:spcAft>
                <a:spcPts val="0"/>
              </a:spcAft>
              <a:buClrTx/>
              <a:buSzTx/>
              <a:tabLst/>
              <a:defRPr/>
            </a:pP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90000"/>
              </a:lnSpc>
              <a:spcBef>
                <a:spcPct val="0"/>
              </a:spcBef>
              <a:spcAft>
                <a:spcPts val="0"/>
              </a:spcAft>
              <a:buClrTx/>
              <a:buSzTx/>
              <a:tabLst/>
              <a:defRPr/>
            </a:pPr>
            <a:r>
              <a:rPr lang="en-US" sz="1400" b="1" dirty="0">
                <a:solidFill>
                  <a:schemeClr val="tx1"/>
                </a:solidFill>
                <a:latin typeface="Arial" panose="020B0604020202020204" pitchFamily="34" charset="0"/>
                <a:ea typeface="Roboto" panose="02000000000000000000" pitchFamily="2" charset="0"/>
                <a:cs typeface="Arial" panose="020B0604020202020204" pitchFamily="34" charset="0"/>
              </a:rPr>
              <a:t>Prerequisite</a:t>
            </a:r>
            <a:r>
              <a:rPr lang="en-US" sz="1400" dirty="0">
                <a:solidFill>
                  <a:schemeClr val="tx1"/>
                </a:solidFill>
                <a:latin typeface="Arial" panose="020B0604020202020204" pitchFamily="34" charset="0"/>
                <a:ea typeface="Roboto" panose="02000000000000000000" pitchFamily="2" charset="0"/>
                <a:cs typeface="Arial" panose="020B0604020202020204" pitchFamily="34" charset="0"/>
              </a:rPr>
              <a:t>: A</a:t>
            </a:r>
            <a:r>
              <a:rPr lang="en-US" sz="1400" dirty="0">
                <a:solidFill>
                  <a:schemeClr val="tx1"/>
                </a:solidFill>
                <a:latin typeface="Arial" panose="020B0604020202020204" pitchFamily="34" charset="0"/>
                <a:cs typeface="Arial" panose="020B0604020202020204" pitchFamily="34" charset="0"/>
              </a:rPr>
              <a:t>n email notification indicating that a change order request has been made for an existing purchase order (PO).</a:t>
            </a:r>
          </a:p>
          <a:p>
            <a:pPr marL="238760" indent="-226060">
              <a:lnSpc>
                <a:spcPct val="100000"/>
              </a:lnSpc>
              <a:spcBef>
                <a:spcPts val="1125"/>
              </a:spcBef>
              <a:buAutoNum type="arabicPeriod"/>
              <a:tabLst>
                <a:tab pos="238760" algn="l"/>
              </a:tabLst>
            </a:pPr>
            <a:r>
              <a:rPr lang="en-US" sz="1400" dirty="0">
                <a:solidFill>
                  <a:schemeClr val="tx1"/>
                </a:solidFill>
                <a:latin typeface="Arial" panose="020B0604020202020204" pitchFamily="34" charset="0"/>
                <a:cs typeface="Arial" panose="020B0604020202020204" pitchFamily="34" charset="0"/>
              </a:rPr>
              <a:t>Access the DEMES portal using your vendor credentials and look for the </a:t>
            </a:r>
            <a:r>
              <a:rPr lang="en-US" sz="1400" b="1" dirty="0">
                <a:solidFill>
                  <a:schemeClr val="tx1"/>
                </a:solidFill>
                <a:latin typeface="Arial" panose="020B0604020202020204" pitchFamily="34" charset="0"/>
                <a:cs typeface="Arial" panose="020B0604020202020204" pitchFamily="34" charset="0"/>
              </a:rPr>
              <a:t>'RFQ Change Orders' tab.</a:t>
            </a:r>
          </a:p>
          <a:p>
            <a:pPr marL="640715" marR="14604" lvl="1" indent="-171450">
              <a:lnSpc>
                <a:spcPct val="110000"/>
              </a:lnSpc>
              <a:spcBef>
                <a:spcPts val="1015"/>
              </a:spcBef>
              <a:buFont typeface="Wingdings"/>
              <a:buChar char=""/>
              <a:tabLst>
                <a:tab pos="641985" algn="l"/>
              </a:tabLst>
            </a:pPr>
            <a:r>
              <a:rPr lang="en-US" sz="1400" b="1" dirty="0">
                <a:solidFill>
                  <a:schemeClr val="tx1"/>
                </a:solidFill>
                <a:latin typeface="Arial" panose="020B0604020202020204" pitchFamily="34" charset="0"/>
                <a:cs typeface="Arial" panose="020B0604020202020204" pitchFamily="34" charset="0"/>
              </a:rPr>
              <a:t>Decision - </a:t>
            </a:r>
            <a:r>
              <a:rPr lang="en-US" sz="1400" dirty="0">
                <a:solidFill>
                  <a:schemeClr val="tx1"/>
                </a:solidFill>
                <a:latin typeface="Arial" panose="020B0604020202020204" pitchFamily="34" charset="0"/>
                <a:cs typeface="Arial" panose="020B0604020202020204" pitchFamily="34" charset="0"/>
              </a:rPr>
              <a:t>Once there, you will see the change order request. 	Decide whether to proceed by creating a change order quote or to reject the RFQ based on your capacity and inventory.</a:t>
            </a:r>
          </a:p>
          <a:p>
            <a:pPr marL="238125" marR="5080" indent="-225425">
              <a:lnSpc>
                <a:spcPct val="110000"/>
              </a:lnSpc>
              <a:spcBef>
                <a:spcPts val="990"/>
              </a:spcBef>
              <a:buAutoNum type="arabicPeriod" startAt="2"/>
              <a:tabLst>
                <a:tab pos="241300" algn="l"/>
              </a:tabLst>
            </a:pPr>
            <a:r>
              <a:rPr lang="en-US" sz="1400" i="1" dirty="0">
                <a:solidFill>
                  <a:schemeClr val="tx1"/>
                </a:solidFill>
                <a:latin typeface="Arial" panose="020B0604020202020204" pitchFamily="34" charset="0"/>
                <a:cs typeface="Arial" panose="020B0604020202020204" pitchFamily="34" charset="0"/>
              </a:rPr>
              <a:t>If you decide to respond to the change order</a:t>
            </a:r>
            <a:r>
              <a:rPr lang="en-US" sz="1400"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click to create a new change order quote</a:t>
            </a:r>
            <a:r>
              <a:rPr lang="en-US" sz="1400" dirty="0">
                <a:solidFill>
                  <a:schemeClr val="tx1"/>
                </a:solidFill>
                <a:latin typeface="Arial" panose="020B0604020202020204" pitchFamily="34" charset="0"/>
                <a:cs typeface="Arial" panose="020B0604020202020204" pitchFamily="34" charset="0"/>
              </a:rPr>
              <a:t> where you can adjust the details, as necessary.</a:t>
            </a:r>
          </a:p>
          <a:p>
            <a:pPr marL="238760" marR="299720" indent="-226060" algn="just">
              <a:lnSpc>
                <a:spcPct val="110000"/>
              </a:lnSpc>
              <a:spcBef>
                <a:spcPts val="1000"/>
              </a:spcBef>
              <a:buAutoNum type="arabicPeriod" startAt="2"/>
              <a:tabLst>
                <a:tab pos="241300" algn="l"/>
              </a:tabLst>
            </a:pPr>
            <a:r>
              <a:rPr lang="en-US" sz="1400" dirty="0">
                <a:solidFill>
                  <a:schemeClr val="tx1"/>
                </a:solidFill>
                <a:latin typeface="Arial" panose="020B0604020202020204" pitchFamily="34" charset="0"/>
                <a:cs typeface="Arial" panose="020B0604020202020204" pitchFamily="34" charset="0"/>
              </a:rPr>
              <a:t>Once you’ve made the </a:t>
            </a:r>
            <a:r>
              <a:rPr lang="en-US" sz="1400" b="1" dirty="0">
                <a:solidFill>
                  <a:schemeClr val="tx1"/>
                </a:solidFill>
                <a:latin typeface="Arial" panose="020B0604020202020204" pitchFamily="34" charset="0"/>
                <a:cs typeface="Arial" panose="020B0604020202020204" pitchFamily="34" charset="0"/>
              </a:rPr>
              <a:t>necessary changes, review your new quote </a:t>
            </a:r>
            <a:r>
              <a:rPr lang="en-US" sz="1400" dirty="0">
                <a:solidFill>
                  <a:schemeClr val="tx1"/>
                </a:solidFill>
                <a:latin typeface="Arial" panose="020B0604020202020204" pitchFamily="34" charset="0"/>
                <a:cs typeface="Arial" panose="020B0604020202020204" pitchFamily="34" charset="0"/>
              </a:rPr>
              <a:t>to make sure all details are correct, then </a:t>
            </a:r>
            <a:r>
              <a:rPr lang="en-US" sz="1400" b="1" dirty="0">
                <a:solidFill>
                  <a:schemeClr val="tx1"/>
                </a:solidFill>
                <a:latin typeface="Arial" panose="020B0604020202020204" pitchFamily="34" charset="0"/>
                <a:cs typeface="Arial" panose="020B0604020202020204" pitchFamily="34" charset="0"/>
              </a:rPr>
              <a:t>submit it for FDEM’s review and approval.</a:t>
            </a:r>
          </a:p>
          <a:p>
            <a:pPr marR="0" lvl="0" algn="l" defTabSz="914400" rtl="0" eaLnBrk="1" fontAlgn="auto" latinLnBrk="0" hangingPunct="1">
              <a:lnSpc>
                <a:spcPct val="90000"/>
              </a:lnSpc>
              <a:spcBef>
                <a:spcPct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90000"/>
              </a:lnSpc>
              <a:spcBef>
                <a:spcPct val="0"/>
              </a:spcBef>
              <a:spcAft>
                <a:spcPts val="0"/>
              </a:spcAft>
              <a:buClrTx/>
              <a:buSzTx/>
              <a:tabLst/>
              <a:defRPr/>
            </a:pP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16" name="Picture 15">
            <a:extLst>
              <a:ext uri="{FF2B5EF4-FFF2-40B4-BE49-F238E27FC236}">
                <a16:creationId xmlns:a16="http://schemas.microsoft.com/office/drawing/2014/main" id="{4AEC954D-C074-5D95-8937-6BD2A474B3A7}"/>
              </a:ext>
            </a:extLst>
          </p:cNvPr>
          <p:cNvPicPr>
            <a:picLocks noChangeAspect="1"/>
          </p:cNvPicPr>
          <p:nvPr/>
        </p:nvPicPr>
        <p:blipFill>
          <a:blip r:embed="rId2"/>
          <a:stretch>
            <a:fillRect/>
          </a:stretch>
        </p:blipFill>
        <p:spPr>
          <a:xfrm>
            <a:off x="5555684" y="295539"/>
            <a:ext cx="6313104" cy="365760"/>
          </a:xfrm>
          <a:prstGeom prst="rect">
            <a:avLst/>
          </a:prstGeom>
          <a:ln>
            <a:solidFill>
              <a:srgbClr val="002060"/>
            </a:solidFill>
          </a:ln>
        </p:spPr>
      </p:pic>
      <p:sp>
        <p:nvSpPr>
          <p:cNvPr id="15" name="Rectangle 14">
            <a:extLst>
              <a:ext uri="{FF2B5EF4-FFF2-40B4-BE49-F238E27FC236}">
                <a16:creationId xmlns:a16="http://schemas.microsoft.com/office/drawing/2014/main" id="{7AEF66A7-029C-F4D9-4317-76364B2ADADF}"/>
              </a:ext>
            </a:extLst>
          </p:cNvPr>
          <p:cNvSpPr/>
          <p:nvPr/>
        </p:nvSpPr>
        <p:spPr>
          <a:xfrm>
            <a:off x="7326086" y="319561"/>
            <a:ext cx="1132114" cy="3657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Picture 17">
            <a:extLst>
              <a:ext uri="{FF2B5EF4-FFF2-40B4-BE49-F238E27FC236}">
                <a16:creationId xmlns:a16="http://schemas.microsoft.com/office/drawing/2014/main" id="{A1C785A7-9E66-B90D-F3C5-4AB1808B62B8}"/>
              </a:ext>
            </a:extLst>
          </p:cNvPr>
          <p:cNvPicPr>
            <a:picLocks noChangeAspect="1"/>
          </p:cNvPicPr>
          <p:nvPr/>
        </p:nvPicPr>
        <p:blipFill>
          <a:blip r:embed="rId3"/>
          <a:stretch>
            <a:fillRect/>
          </a:stretch>
        </p:blipFill>
        <p:spPr>
          <a:xfrm>
            <a:off x="6303758" y="992886"/>
            <a:ext cx="5219694" cy="2219116"/>
          </a:xfrm>
          <a:prstGeom prst="rect">
            <a:avLst/>
          </a:prstGeom>
          <a:ln>
            <a:solidFill>
              <a:srgbClr val="002060"/>
            </a:solidFill>
          </a:ln>
        </p:spPr>
      </p:pic>
      <p:sp>
        <p:nvSpPr>
          <p:cNvPr id="9" name="Rectangle 8">
            <a:extLst>
              <a:ext uri="{FF2B5EF4-FFF2-40B4-BE49-F238E27FC236}">
                <a16:creationId xmlns:a16="http://schemas.microsoft.com/office/drawing/2014/main" id="{8E66220C-BD7E-427F-1F2D-8D4634CE0871}"/>
              </a:ext>
            </a:extLst>
          </p:cNvPr>
          <p:cNvSpPr/>
          <p:nvPr/>
        </p:nvSpPr>
        <p:spPr>
          <a:xfrm>
            <a:off x="6727371" y="2188029"/>
            <a:ext cx="2347148" cy="3047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Google Shape;512;ge3692cc678_0_1835">
            <a:extLst>
              <a:ext uri="{FF2B5EF4-FFF2-40B4-BE49-F238E27FC236}">
                <a16:creationId xmlns:a16="http://schemas.microsoft.com/office/drawing/2014/main" id="{955B820B-8BA2-5B78-BADD-6D0530C72D9E}"/>
              </a:ext>
            </a:extLst>
          </p:cNvPr>
          <p:cNvSpPr/>
          <p:nvPr/>
        </p:nvSpPr>
        <p:spPr>
          <a:xfrm>
            <a:off x="5555684" y="810006"/>
            <a:ext cx="365760" cy="365760"/>
          </a:xfrm>
          <a:prstGeom prst="wedgeEllipseCallout">
            <a:avLst>
              <a:gd name="adj1" fmla="val 266322"/>
              <a:gd name="adj2" fmla="val 333908"/>
            </a:avLst>
          </a:prstGeom>
          <a:solidFill>
            <a:srgbClr val="F6D200"/>
          </a:solidFill>
          <a:ln>
            <a:noFill/>
          </a:ln>
        </p:spPr>
        <p:txBody>
          <a:bodyPr spcFirstLastPara="1" wrap="square" lIns="91425" tIns="45700" rIns="91425" bIns="45700" anchor="ctr" anchorCtr="0">
            <a:noAutofit/>
          </a:bodyPr>
          <a:lstStyle/>
          <a:p>
            <a:pPr lvl="2" algn="ctr" rtl="0">
              <a:buClr>
                <a:srgbClr val="000000"/>
              </a:buClr>
              <a:buSzPts val="1200"/>
              <a:defRPr/>
            </a:pPr>
            <a:r>
              <a:rPr kumimoji="0" lang="en-US" sz="1200" b="0" i="0" u="none" strike="noStrike" kern="1200" cap="none" spc="0" normalizeH="0" baseline="0" noProof="0" dirty="0">
                <a:ln>
                  <a:noFill/>
                </a:ln>
                <a:solidFill>
                  <a:srgbClr val="F6D200"/>
                </a:solidFill>
                <a:effectLst/>
                <a:uLnTx/>
                <a:uFillTx/>
                <a:latin typeface="Arial"/>
                <a:ea typeface="Arial"/>
                <a:cs typeface="Arial"/>
                <a:sym typeface="Arial"/>
              </a:rPr>
              <a:t>D</a:t>
            </a:r>
            <a:endParaRPr kumimoji="0" sz="1200" b="0" i="0" u="none" strike="noStrike" kern="1200" cap="none" spc="0" normalizeH="0" baseline="0" noProof="0" dirty="0">
              <a:ln>
                <a:noFill/>
              </a:ln>
              <a:solidFill>
                <a:srgbClr val="F6D200"/>
              </a:solidFill>
              <a:effectLst/>
              <a:uLnTx/>
              <a:uFillTx/>
              <a:latin typeface="Arial"/>
              <a:ea typeface="Arial"/>
              <a:cs typeface="Arial"/>
              <a:sym typeface="Arial"/>
            </a:endParaRPr>
          </a:p>
        </p:txBody>
      </p:sp>
      <p:sp>
        <p:nvSpPr>
          <p:cNvPr id="10" name="Google Shape;512;ge3692cc678_0_1835">
            <a:extLst>
              <a:ext uri="{FF2B5EF4-FFF2-40B4-BE49-F238E27FC236}">
                <a16:creationId xmlns:a16="http://schemas.microsoft.com/office/drawing/2014/main" id="{15D821AE-5F59-E0DC-0034-5AE20DF37F79}"/>
              </a:ext>
            </a:extLst>
          </p:cNvPr>
          <p:cNvSpPr/>
          <p:nvPr/>
        </p:nvSpPr>
        <p:spPr>
          <a:xfrm>
            <a:off x="5552803" y="810006"/>
            <a:ext cx="365760" cy="365760"/>
          </a:xfrm>
          <a:prstGeom prst="wedgeEllipseCallout">
            <a:avLst>
              <a:gd name="adj1" fmla="val 482005"/>
              <a:gd name="adj2" fmla="val -81756"/>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Arial"/>
                <a:cs typeface="Arial"/>
                <a:sym typeface="Arial"/>
              </a:rPr>
              <a:t>1</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pic>
        <p:nvPicPr>
          <p:cNvPr id="20" name="Picture 19">
            <a:extLst>
              <a:ext uri="{FF2B5EF4-FFF2-40B4-BE49-F238E27FC236}">
                <a16:creationId xmlns:a16="http://schemas.microsoft.com/office/drawing/2014/main" id="{9D7FEFBC-79DF-B632-3B2B-2B02FEAED06E}"/>
              </a:ext>
            </a:extLst>
          </p:cNvPr>
          <p:cNvPicPr>
            <a:picLocks noChangeAspect="1"/>
          </p:cNvPicPr>
          <p:nvPr/>
        </p:nvPicPr>
        <p:blipFill>
          <a:blip r:embed="rId4"/>
          <a:stretch>
            <a:fillRect/>
          </a:stretch>
        </p:blipFill>
        <p:spPr>
          <a:xfrm>
            <a:off x="5555684" y="3529717"/>
            <a:ext cx="6224431" cy="576629"/>
          </a:xfrm>
          <a:prstGeom prst="rect">
            <a:avLst/>
          </a:prstGeom>
          <a:ln>
            <a:solidFill>
              <a:srgbClr val="002060"/>
            </a:solidFill>
          </a:ln>
        </p:spPr>
      </p:pic>
      <p:sp>
        <p:nvSpPr>
          <p:cNvPr id="7" name="Rectangle 6">
            <a:extLst>
              <a:ext uri="{FF2B5EF4-FFF2-40B4-BE49-F238E27FC236}">
                <a16:creationId xmlns:a16="http://schemas.microsoft.com/office/drawing/2014/main" id="{04E3D918-6814-E60B-48DD-C1BA4A302F29}"/>
              </a:ext>
            </a:extLst>
          </p:cNvPr>
          <p:cNvSpPr/>
          <p:nvPr/>
        </p:nvSpPr>
        <p:spPr>
          <a:xfrm>
            <a:off x="6907180" y="3665209"/>
            <a:ext cx="2302133" cy="3407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Google Shape;512;ge3692cc678_0_1835">
            <a:extLst>
              <a:ext uri="{FF2B5EF4-FFF2-40B4-BE49-F238E27FC236}">
                <a16:creationId xmlns:a16="http://schemas.microsoft.com/office/drawing/2014/main" id="{E04A7299-94DB-1138-8601-4F8E7ED7AE65}"/>
              </a:ext>
            </a:extLst>
          </p:cNvPr>
          <p:cNvSpPr/>
          <p:nvPr/>
        </p:nvSpPr>
        <p:spPr>
          <a:xfrm>
            <a:off x="6303758" y="3729608"/>
            <a:ext cx="365760" cy="365760"/>
          </a:xfrm>
          <a:prstGeom prst="wedgeEllipseCallout">
            <a:avLst>
              <a:gd name="adj1" fmla="val 123419"/>
              <a:gd name="adj2" fmla="val -21301"/>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kern="1200" dirty="0">
                <a:latin typeface="Arial"/>
                <a:ea typeface="Arial"/>
                <a:cs typeface="Arial"/>
                <a:sym typeface="Arial"/>
              </a:rPr>
              <a:t>2</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pic>
        <p:nvPicPr>
          <p:cNvPr id="6" name="Picture 5">
            <a:extLst>
              <a:ext uri="{FF2B5EF4-FFF2-40B4-BE49-F238E27FC236}">
                <a16:creationId xmlns:a16="http://schemas.microsoft.com/office/drawing/2014/main" id="{7FDE487F-B49A-950C-731D-4BC571431FDE}"/>
              </a:ext>
            </a:extLst>
          </p:cNvPr>
          <p:cNvPicPr>
            <a:picLocks noChangeAspect="1"/>
          </p:cNvPicPr>
          <p:nvPr/>
        </p:nvPicPr>
        <p:blipFill>
          <a:blip r:embed="rId5"/>
          <a:stretch>
            <a:fillRect/>
          </a:stretch>
        </p:blipFill>
        <p:spPr>
          <a:xfrm>
            <a:off x="5420168" y="4718959"/>
            <a:ext cx="6584136" cy="932019"/>
          </a:xfrm>
          <a:prstGeom prst="rect">
            <a:avLst/>
          </a:prstGeom>
          <a:ln>
            <a:solidFill>
              <a:srgbClr val="002060"/>
            </a:solidFill>
          </a:ln>
        </p:spPr>
      </p:pic>
      <p:sp>
        <p:nvSpPr>
          <p:cNvPr id="17" name="Rectangle 16">
            <a:extLst>
              <a:ext uri="{FF2B5EF4-FFF2-40B4-BE49-F238E27FC236}">
                <a16:creationId xmlns:a16="http://schemas.microsoft.com/office/drawing/2014/main" id="{3701B155-B739-1C0E-3B6D-722AAB839E80}"/>
              </a:ext>
            </a:extLst>
          </p:cNvPr>
          <p:cNvSpPr/>
          <p:nvPr/>
        </p:nvSpPr>
        <p:spPr>
          <a:xfrm>
            <a:off x="11120283" y="4791535"/>
            <a:ext cx="659832" cy="2327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Google Shape;512;ge3692cc678_0_1835">
            <a:extLst>
              <a:ext uri="{FF2B5EF4-FFF2-40B4-BE49-F238E27FC236}">
                <a16:creationId xmlns:a16="http://schemas.microsoft.com/office/drawing/2014/main" id="{D3C33718-81DB-3071-E991-AB76A7041A9D}"/>
              </a:ext>
            </a:extLst>
          </p:cNvPr>
          <p:cNvSpPr/>
          <p:nvPr/>
        </p:nvSpPr>
        <p:spPr>
          <a:xfrm>
            <a:off x="10546377" y="4241181"/>
            <a:ext cx="365760" cy="365760"/>
          </a:xfrm>
          <a:prstGeom prst="wedgeEllipseCallout">
            <a:avLst>
              <a:gd name="adj1" fmla="val 126107"/>
              <a:gd name="adj2" fmla="val 102355"/>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Arial"/>
                <a:cs typeface="Arial"/>
                <a:sym typeface="Arial"/>
              </a:rPr>
              <a:t>3</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43939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C4873-CAB8-7F4B-072F-B762149ADBF3}"/>
              </a:ext>
            </a:extLst>
          </p:cNvPr>
          <p:cNvSpPr>
            <a:spLocks noGrp="1"/>
          </p:cNvSpPr>
          <p:nvPr>
            <p:ph type="title"/>
          </p:nvPr>
        </p:nvSpPr>
        <p:spPr/>
        <p:txBody>
          <a:bodyPr/>
          <a:lstStyle/>
          <a:p>
            <a:r>
              <a:rPr lang="en-US" dirty="0"/>
              <a:t>Additional Support</a:t>
            </a:r>
          </a:p>
        </p:txBody>
      </p:sp>
      <p:sp>
        <p:nvSpPr>
          <p:cNvPr id="28" name="Text Placeholder 27">
            <a:extLst>
              <a:ext uri="{FF2B5EF4-FFF2-40B4-BE49-F238E27FC236}">
                <a16:creationId xmlns:a16="http://schemas.microsoft.com/office/drawing/2014/main" id="{540620A8-BFA1-A33F-FB43-67425B498300}"/>
              </a:ext>
            </a:extLst>
          </p:cNvPr>
          <p:cNvSpPr>
            <a:spLocks noGrp="1"/>
          </p:cNvSpPr>
          <p:nvPr>
            <p:ph type="body" sz="quarter" idx="4294967295"/>
          </p:nvPr>
        </p:nvSpPr>
        <p:spPr>
          <a:xfrm>
            <a:off x="1027906" y="1075012"/>
            <a:ext cx="10136188" cy="640575"/>
          </a:xfrm>
        </p:spPr>
        <p:txBody>
          <a:bodyPr>
            <a:noAutofit/>
          </a:bodyPr>
          <a:lstStyle/>
          <a:p>
            <a:pPr marL="0" indent="0">
              <a:buNone/>
            </a:pPr>
            <a:r>
              <a:rPr lang="en-US" sz="1400" dirty="0"/>
              <a:t>For additional support, users are encouraged to complete the DEMES foundational eLearning courses, which provide essential knowledge on system navigation, application functionality, and mobile access to ensure confidence and efficiency in daily operations.</a:t>
            </a:r>
          </a:p>
        </p:txBody>
      </p:sp>
      <p:grpSp>
        <p:nvGrpSpPr>
          <p:cNvPr id="23" name="Group 22">
            <a:extLst>
              <a:ext uri="{FF2B5EF4-FFF2-40B4-BE49-F238E27FC236}">
                <a16:creationId xmlns:a16="http://schemas.microsoft.com/office/drawing/2014/main" id="{27FE01F0-1503-5503-E278-BD2F9FA702EA}"/>
              </a:ext>
            </a:extLst>
          </p:cNvPr>
          <p:cNvGrpSpPr/>
          <p:nvPr/>
        </p:nvGrpSpPr>
        <p:grpSpPr>
          <a:xfrm>
            <a:off x="4962" y="3661600"/>
            <a:ext cx="12187038" cy="261610"/>
            <a:chOff x="-34014" y="4239438"/>
            <a:chExt cx="12252960" cy="261610"/>
          </a:xfrm>
          <a:solidFill>
            <a:schemeClr val="tx1"/>
          </a:solidFill>
        </p:grpSpPr>
        <p:cxnSp>
          <p:nvCxnSpPr>
            <p:cNvPr id="24" name="Straight Connector 23">
              <a:extLst>
                <a:ext uri="{FF2B5EF4-FFF2-40B4-BE49-F238E27FC236}">
                  <a16:creationId xmlns:a16="http://schemas.microsoft.com/office/drawing/2014/main" id="{C92AA391-9E91-D958-D626-BD7829943EA0}"/>
                </a:ext>
              </a:extLst>
            </p:cNvPr>
            <p:cNvCxnSpPr>
              <a:cxnSpLocks/>
            </p:cNvCxnSpPr>
            <p:nvPr/>
          </p:nvCxnSpPr>
          <p:spPr>
            <a:xfrm>
              <a:off x="-34014" y="4384629"/>
              <a:ext cx="12252960"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71659BB-37A3-8ACB-0AEE-4F61DB7F850E}"/>
                </a:ext>
              </a:extLst>
            </p:cNvPr>
            <p:cNvSpPr/>
            <p:nvPr/>
          </p:nvSpPr>
          <p:spPr>
            <a:xfrm>
              <a:off x="487931" y="4239438"/>
              <a:ext cx="3265925" cy="261610"/>
            </a:xfrm>
            <a:prstGeom prst="rect">
              <a:avLst/>
            </a:prstGeom>
            <a:grp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Roboto"/>
                  <a:ea typeface="+mn-ea"/>
                  <a:cs typeface="+mn-cs"/>
                </a:rPr>
                <a:t>POINTS OF CONTACT</a:t>
              </a:r>
            </a:p>
          </p:txBody>
        </p:sp>
      </p:grpSp>
      <p:grpSp>
        <p:nvGrpSpPr>
          <p:cNvPr id="2" name="Group 1">
            <a:extLst>
              <a:ext uri="{FF2B5EF4-FFF2-40B4-BE49-F238E27FC236}">
                <a16:creationId xmlns:a16="http://schemas.microsoft.com/office/drawing/2014/main" id="{AD3F7860-0345-A182-2C22-54ED6B9F30A7}"/>
              </a:ext>
            </a:extLst>
          </p:cNvPr>
          <p:cNvGrpSpPr/>
          <p:nvPr/>
        </p:nvGrpSpPr>
        <p:grpSpPr>
          <a:xfrm>
            <a:off x="943467" y="1925400"/>
            <a:ext cx="2743200" cy="1492705"/>
            <a:chOff x="5685479" y="1815572"/>
            <a:chExt cx="2743200" cy="1492705"/>
          </a:xfrm>
        </p:grpSpPr>
        <p:grpSp>
          <p:nvGrpSpPr>
            <p:cNvPr id="14" name="Group 13">
              <a:extLst>
                <a:ext uri="{FF2B5EF4-FFF2-40B4-BE49-F238E27FC236}">
                  <a16:creationId xmlns:a16="http://schemas.microsoft.com/office/drawing/2014/main" id="{9446544E-C722-A745-537F-A57BD4C91D26}"/>
                </a:ext>
              </a:extLst>
            </p:cNvPr>
            <p:cNvGrpSpPr/>
            <p:nvPr/>
          </p:nvGrpSpPr>
          <p:grpSpPr>
            <a:xfrm>
              <a:off x="5685479" y="1815572"/>
              <a:ext cx="2743200" cy="1492705"/>
              <a:chOff x="6852895" y="1889046"/>
              <a:chExt cx="2743200" cy="1492705"/>
            </a:xfrm>
          </p:grpSpPr>
          <p:sp>
            <p:nvSpPr>
              <p:cNvPr id="16" name="Oval 15">
                <a:extLst>
                  <a:ext uri="{FF2B5EF4-FFF2-40B4-BE49-F238E27FC236}">
                    <a16:creationId xmlns:a16="http://schemas.microsoft.com/office/drawing/2014/main" id="{ABB8505C-D43E-B6A7-E9C9-91D6257C3728}"/>
                  </a:ext>
                </a:extLst>
              </p:cNvPr>
              <p:cNvSpPr/>
              <p:nvPr/>
            </p:nvSpPr>
            <p:spPr>
              <a:xfrm>
                <a:off x="7767295" y="1889046"/>
                <a:ext cx="914400" cy="914400"/>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4E4E4">
                      <a:lumMod val="10000"/>
                    </a:srgbClr>
                  </a:solidFill>
                  <a:effectLst/>
                  <a:uLnTx/>
                  <a:uFillTx/>
                  <a:latin typeface="Roboto"/>
                  <a:ea typeface="+mn-ea"/>
                  <a:cs typeface="+mn-cs"/>
                </a:endParaRPr>
              </a:p>
            </p:txBody>
          </p:sp>
          <p:sp>
            <p:nvSpPr>
              <p:cNvPr id="17" name="Google Shape;754;p43">
                <a:extLst>
                  <a:ext uri="{FF2B5EF4-FFF2-40B4-BE49-F238E27FC236}">
                    <a16:creationId xmlns:a16="http://schemas.microsoft.com/office/drawing/2014/main" id="{4A2321B9-D557-C760-7A8D-20A29383B67B}"/>
                  </a:ext>
                </a:extLst>
              </p:cNvPr>
              <p:cNvSpPr txBox="1"/>
              <p:nvPr/>
            </p:nvSpPr>
            <p:spPr>
              <a:xfrm>
                <a:off x="6852895" y="2882045"/>
                <a:ext cx="2743200" cy="499706"/>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ctr" defTabSz="914400" rtl="0" eaLnBrk="1" fontAlgn="auto" latinLnBrk="0" hangingPunct="1">
                  <a:lnSpc>
                    <a:spcPct val="120000"/>
                  </a:lnSpc>
                  <a:spcBef>
                    <a:spcPts val="0"/>
                  </a:spcBef>
                  <a:spcAft>
                    <a:spcPts val="0"/>
                  </a:spcAft>
                  <a:buClr>
                    <a:srgbClr val="002060"/>
                  </a:buClr>
                  <a:buSzPts val="1600"/>
                  <a:buFontTx/>
                  <a:buNone/>
                  <a:tabLst/>
                  <a:defRPr/>
                </a:pPr>
                <a:r>
                  <a:rPr kumimoji="0" lang="en-US" sz="5600" b="1" i="0" u="none" strike="noStrike" kern="1200" cap="none" spc="0" normalizeH="0" baseline="0" noProof="0" dirty="0">
                    <a:ln>
                      <a:noFill/>
                    </a:ln>
                    <a:solidFill>
                      <a:srgbClr val="E4E4E4">
                        <a:lumMod val="10000"/>
                      </a:srgbClr>
                    </a:solidFill>
                    <a:effectLst/>
                    <a:uLnTx/>
                    <a:uFillTx/>
                    <a:latin typeface="Arial"/>
                    <a:ea typeface="Arial"/>
                    <a:cs typeface="Arial"/>
                    <a:sym typeface="Arial"/>
                  </a:rPr>
                  <a:t>DEMES 104 | Introduction to DEMES</a:t>
                </a:r>
              </a:p>
              <a:p>
                <a:pPr marL="0" marR="0" lvl="0" indent="0" algn="ctr" defTabSz="914400" rtl="0" eaLnBrk="1" fontAlgn="auto" latinLnBrk="0" hangingPunct="1">
                  <a:lnSpc>
                    <a:spcPct val="120000"/>
                  </a:lnSpc>
                  <a:spcBef>
                    <a:spcPts val="0"/>
                  </a:spcBef>
                  <a:spcAft>
                    <a:spcPts val="0"/>
                  </a:spcAft>
                  <a:buClr>
                    <a:srgbClr val="002060"/>
                  </a:buClr>
                  <a:buSzPts val="1600"/>
                  <a:buFontTx/>
                  <a:buNone/>
                  <a:tabLst/>
                  <a:defRPr/>
                </a:pPr>
                <a:endParaRPr kumimoji="0" lang="en-US" sz="4800" b="0" i="0" u="none" strike="noStrike" kern="1200" cap="none" spc="0" normalizeH="0" baseline="0" noProof="0" dirty="0">
                  <a:ln>
                    <a:noFill/>
                  </a:ln>
                  <a:solidFill>
                    <a:srgbClr val="E4E4E4">
                      <a:lumMod val="10000"/>
                    </a:srgbClr>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2060"/>
                  </a:buClr>
                  <a:buSzPts val="1600"/>
                  <a:buFontTx/>
                  <a:buNone/>
                  <a:tabLst/>
                  <a:defRPr/>
                </a:pPr>
                <a:endParaRPr kumimoji="0" sz="1400" b="1" i="0" u="none" strike="noStrike" kern="1200" cap="none" spc="0" normalizeH="0" baseline="0" noProof="0" dirty="0">
                  <a:ln>
                    <a:noFill/>
                  </a:ln>
                  <a:solidFill>
                    <a:srgbClr val="E4E4E4">
                      <a:lumMod val="10000"/>
                    </a:srgbClr>
                  </a:solidFill>
                  <a:effectLst/>
                  <a:uLnTx/>
                  <a:uFillTx/>
                  <a:latin typeface="Arial"/>
                  <a:ea typeface="Arial"/>
                  <a:cs typeface="Arial"/>
                  <a:sym typeface="Arial"/>
                </a:endParaRPr>
              </a:p>
            </p:txBody>
          </p:sp>
        </p:grpSp>
        <p:pic>
          <p:nvPicPr>
            <p:cNvPr id="15" name="Graphic 14" descr="Books outline">
              <a:extLst>
                <a:ext uri="{FF2B5EF4-FFF2-40B4-BE49-F238E27FC236}">
                  <a16:creationId xmlns:a16="http://schemas.microsoft.com/office/drawing/2014/main" id="{EFA3E562-848F-A518-7B08-FF34A2BF2B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92759" y="1903286"/>
              <a:ext cx="728640" cy="728640"/>
            </a:xfrm>
            <a:prstGeom prst="rect">
              <a:avLst/>
            </a:prstGeom>
          </p:spPr>
        </p:pic>
      </p:grpSp>
      <p:sp>
        <p:nvSpPr>
          <p:cNvPr id="18" name="TextBox 17">
            <a:extLst>
              <a:ext uri="{FF2B5EF4-FFF2-40B4-BE49-F238E27FC236}">
                <a16:creationId xmlns:a16="http://schemas.microsoft.com/office/drawing/2014/main" id="{98AA9183-64FD-1BDC-26C1-6B8076763FD0}"/>
              </a:ext>
            </a:extLst>
          </p:cNvPr>
          <p:cNvSpPr txBox="1"/>
          <p:nvPr/>
        </p:nvSpPr>
        <p:spPr>
          <a:xfrm>
            <a:off x="489878" y="4220733"/>
            <a:ext cx="11450705"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64646"/>
                </a:solidFill>
                <a:effectLst/>
                <a:uLnTx/>
                <a:uFillTx/>
                <a:latin typeface="Arial" panose="020B0604020202020204" pitchFamily="34" charset="0"/>
                <a:ea typeface="+mn-ea"/>
                <a:cs typeface="Arial" panose="020B0604020202020204" pitchFamily="34" charset="0"/>
              </a:rPr>
              <a:t>Contact your FDEM POC.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64646"/>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017673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B0C2-72BA-0F75-DF4B-9378FCCED29A}"/>
              </a:ext>
            </a:extLst>
          </p:cNvPr>
          <p:cNvSpPr>
            <a:spLocks noGrp="1"/>
          </p:cNvSpPr>
          <p:nvPr>
            <p:ph type="title"/>
          </p:nvPr>
        </p:nvSpPr>
        <p:spPr/>
        <p:txBody>
          <a:bodyPr/>
          <a:lstStyle/>
          <a:p>
            <a:r>
              <a:rPr lang="en-US" sz="4000"/>
              <a:t>Table of Contents</a:t>
            </a:r>
          </a:p>
        </p:txBody>
      </p:sp>
      <p:grpSp>
        <p:nvGrpSpPr>
          <p:cNvPr id="29" name="Group 28">
            <a:extLst>
              <a:ext uri="{FF2B5EF4-FFF2-40B4-BE49-F238E27FC236}">
                <a16:creationId xmlns:a16="http://schemas.microsoft.com/office/drawing/2014/main" id="{248E6A2B-0E46-E96B-C338-1489ED2C7AD5}"/>
              </a:ext>
            </a:extLst>
          </p:cNvPr>
          <p:cNvGrpSpPr/>
          <p:nvPr/>
        </p:nvGrpSpPr>
        <p:grpSpPr>
          <a:xfrm>
            <a:off x="456151" y="1834818"/>
            <a:ext cx="5486112" cy="640080"/>
            <a:chOff x="6359659" y="3449472"/>
            <a:chExt cx="5486112" cy="640080"/>
          </a:xfrm>
          <a:solidFill>
            <a:srgbClr val="0A285B"/>
          </a:solidFill>
        </p:grpSpPr>
        <p:sp>
          <p:nvSpPr>
            <p:cNvPr id="30" name="Rectangle: Rounded Corners 45">
              <a:extLst>
                <a:ext uri="{FF2B5EF4-FFF2-40B4-BE49-F238E27FC236}">
                  <a16:creationId xmlns:a16="http://schemas.microsoft.com/office/drawing/2014/main" id="{9BAC092D-5A2E-152C-7262-5B8AC312935E}"/>
                </a:ext>
              </a:extLst>
            </p:cNvPr>
            <p:cNvSpPr/>
            <p:nvPr/>
          </p:nvSpPr>
          <p:spPr>
            <a:xfrm rot="5400000">
              <a:off x="8782675" y="1026456"/>
              <a:ext cx="640080" cy="5486112"/>
            </a:xfrm>
            <a:prstGeom prst="roundRect">
              <a:avLst>
                <a:gd name="adj" fmla="val 95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endParaRPr>
            </a:p>
          </p:txBody>
        </p:sp>
        <p:sp>
          <p:nvSpPr>
            <p:cNvPr id="31" name="TextBox 26">
              <a:extLst>
                <a:ext uri="{FF2B5EF4-FFF2-40B4-BE49-F238E27FC236}">
                  <a16:creationId xmlns:a16="http://schemas.microsoft.com/office/drawing/2014/main" id="{2F62554C-FD66-81E0-4DAE-E5F2122D1E79}"/>
                </a:ext>
              </a:extLst>
            </p:cNvPr>
            <p:cNvSpPr txBox="1"/>
            <p:nvPr/>
          </p:nvSpPr>
          <p:spPr>
            <a:xfrm>
              <a:off x="7028420" y="3568344"/>
              <a:ext cx="4740390" cy="402336"/>
            </a:xfrm>
            <a:prstGeom prst="rect">
              <a:avLst/>
            </a:prstGeom>
            <a:grpFill/>
          </p:spPr>
          <p:txBody>
            <a:bodyPr wrap="square" lIns="91440" tIns="45720" rIns="91440" bIns="45720" rtlCol="0" anchor="ctr">
              <a:noAutofit/>
            </a:bodyPr>
            <a:lstStyle/>
            <a:p>
              <a:pPr marL="0" marR="0" lvl="0" indent="0" algn="l" defTabSz="914400" rtl="0" eaLnBrk="1" fontAlgn="auto" latinLnBrk="0" hangingPunct="1">
                <a:lnSpc>
                  <a:spcPct val="100000"/>
                </a:lnSpc>
                <a:spcBef>
                  <a:spcPts val="563"/>
                </a:spcBef>
                <a:spcAft>
                  <a:spcPts val="0"/>
                </a:spcAft>
                <a:buClr>
                  <a:srgbClr val="F50100"/>
                </a:buClr>
                <a:buSzPct val="100000"/>
                <a:buFontTx/>
                <a:buNone/>
                <a:tabLst/>
                <a:defRPr/>
              </a:pPr>
              <a:r>
                <a:rPr kumimoji="0" lang="en-US" sz="16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About this Course</a:t>
              </a:r>
            </a:p>
          </p:txBody>
        </p:sp>
        <p:pic>
          <p:nvPicPr>
            <p:cNvPr id="32" name="Graphic 31">
              <a:extLst>
                <a:ext uri="{FF2B5EF4-FFF2-40B4-BE49-F238E27FC236}">
                  <a16:creationId xmlns:a16="http://schemas.microsoft.com/office/drawing/2014/main" id="{FE5EF882-6DE9-8355-0BC4-EC8847233E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9780" y="3495192"/>
              <a:ext cx="548640" cy="548640"/>
            </a:xfrm>
            <a:prstGeom prst="rect">
              <a:avLst/>
            </a:prstGeom>
          </p:spPr>
        </p:pic>
      </p:grpSp>
      <p:grpSp>
        <p:nvGrpSpPr>
          <p:cNvPr id="5" name="Group 4">
            <a:extLst>
              <a:ext uri="{FF2B5EF4-FFF2-40B4-BE49-F238E27FC236}">
                <a16:creationId xmlns:a16="http://schemas.microsoft.com/office/drawing/2014/main" id="{6E82C1C8-9A50-90A4-BC37-47777F256290}"/>
              </a:ext>
            </a:extLst>
          </p:cNvPr>
          <p:cNvGrpSpPr/>
          <p:nvPr/>
        </p:nvGrpSpPr>
        <p:grpSpPr>
          <a:xfrm>
            <a:off x="6490903" y="1834137"/>
            <a:ext cx="5486112" cy="640080"/>
            <a:chOff x="6359659" y="3449472"/>
            <a:chExt cx="5486112" cy="640080"/>
          </a:xfrm>
          <a:solidFill>
            <a:srgbClr val="0A285B"/>
          </a:solidFill>
        </p:grpSpPr>
        <p:sp>
          <p:nvSpPr>
            <p:cNvPr id="6" name="Rectangle: Rounded Corners 45">
              <a:extLst>
                <a:ext uri="{FF2B5EF4-FFF2-40B4-BE49-F238E27FC236}">
                  <a16:creationId xmlns:a16="http://schemas.microsoft.com/office/drawing/2014/main" id="{2081AC9A-5574-90D8-3A92-E4A2584541C4}"/>
                </a:ext>
              </a:extLst>
            </p:cNvPr>
            <p:cNvSpPr/>
            <p:nvPr/>
          </p:nvSpPr>
          <p:spPr>
            <a:xfrm rot="5400000">
              <a:off x="8782675" y="1026456"/>
              <a:ext cx="640080" cy="5486112"/>
            </a:xfrm>
            <a:prstGeom prst="roundRect">
              <a:avLst>
                <a:gd name="adj" fmla="val 95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endParaRPr>
            </a:p>
          </p:txBody>
        </p:sp>
        <p:sp>
          <p:nvSpPr>
            <p:cNvPr id="7" name="TextBox 26">
              <a:extLst>
                <a:ext uri="{FF2B5EF4-FFF2-40B4-BE49-F238E27FC236}">
                  <a16:creationId xmlns:a16="http://schemas.microsoft.com/office/drawing/2014/main" id="{8C0B7132-9FAA-F0B3-E9CB-4281644E0DA1}"/>
                </a:ext>
              </a:extLst>
            </p:cNvPr>
            <p:cNvSpPr txBox="1"/>
            <p:nvPr/>
          </p:nvSpPr>
          <p:spPr>
            <a:xfrm>
              <a:off x="7028420" y="3568344"/>
              <a:ext cx="4740390" cy="402336"/>
            </a:xfrm>
            <a:prstGeom prst="rect">
              <a:avLst/>
            </a:prstGeom>
            <a:grpFill/>
          </p:spPr>
          <p:txBody>
            <a:bodyPr wrap="square" lIns="91440" tIns="45720" rIns="91440" bIns="45720" rtlCol="0" anchor="ctr">
              <a:noAutofit/>
            </a:bodyPr>
            <a:lstStyle/>
            <a:p>
              <a:pPr marL="0" marR="0" lvl="0" indent="0" algn="l" defTabSz="914400" rtl="0" eaLnBrk="1" fontAlgn="auto" latinLnBrk="0" hangingPunct="1">
                <a:lnSpc>
                  <a:spcPct val="100000"/>
                </a:lnSpc>
                <a:spcBef>
                  <a:spcPts val="563"/>
                </a:spcBef>
                <a:spcAft>
                  <a:spcPts val="0"/>
                </a:spcAft>
                <a:buClr>
                  <a:srgbClr val="F50100"/>
                </a:buClr>
                <a:buSzPct val="100000"/>
                <a:buFontTx/>
                <a:buNone/>
                <a:tabLst/>
                <a:defRPr/>
              </a:pPr>
              <a:r>
                <a:rPr lang="en-US" sz="1600" b="1" u="sng" kern="1200">
                  <a:solidFill>
                    <a:srgbClr val="FFFFFF"/>
                  </a:solidFill>
                  <a:latin typeface="Arial" panose="020B0604020202020204" pitchFamily="34" charset="0"/>
                  <a:ea typeface="+mn-ea"/>
                  <a:cs typeface="Arial" panose="020B0604020202020204" pitchFamily="34" charset="0"/>
                </a:rPr>
                <a:t>Submit a Quote</a:t>
              </a:r>
              <a:r>
                <a:rPr kumimoji="0" lang="en-US" sz="16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p:txBody>
        </p:sp>
        <p:pic>
          <p:nvPicPr>
            <p:cNvPr id="8" name="Graphic 7">
              <a:extLst>
                <a:ext uri="{FF2B5EF4-FFF2-40B4-BE49-F238E27FC236}">
                  <a16:creationId xmlns:a16="http://schemas.microsoft.com/office/drawing/2014/main" id="{A12483A7-2B1C-D5E0-98E4-9425476DE9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9780" y="3495192"/>
              <a:ext cx="548640" cy="548640"/>
            </a:xfrm>
            <a:prstGeom prst="rect">
              <a:avLst/>
            </a:prstGeom>
          </p:spPr>
        </p:pic>
      </p:grpSp>
      <p:grpSp>
        <p:nvGrpSpPr>
          <p:cNvPr id="9" name="Group 8">
            <a:extLst>
              <a:ext uri="{FF2B5EF4-FFF2-40B4-BE49-F238E27FC236}">
                <a16:creationId xmlns:a16="http://schemas.microsoft.com/office/drawing/2014/main" id="{D340AB0D-0D91-F98E-2A70-17792398D18C}"/>
              </a:ext>
            </a:extLst>
          </p:cNvPr>
          <p:cNvGrpSpPr/>
          <p:nvPr/>
        </p:nvGrpSpPr>
        <p:grpSpPr>
          <a:xfrm>
            <a:off x="6490903" y="2781319"/>
            <a:ext cx="5486112" cy="640080"/>
            <a:chOff x="6359659" y="3449472"/>
            <a:chExt cx="5486112" cy="640080"/>
          </a:xfrm>
          <a:solidFill>
            <a:srgbClr val="0A285B"/>
          </a:solidFill>
        </p:grpSpPr>
        <p:sp>
          <p:nvSpPr>
            <p:cNvPr id="10" name="Rectangle: Rounded Corners 45">
              <a:extLst>
                <a:ext uri="{FF2B5EF4-FFF2-40B4-BE49-F238E27FC236}">
                  <a16:creationId xmlns:a16="http://schemas.microsoft.com/office/drawing/2014/main" id="{CFD28724-9801-512D-938F-7FF6DC48D116}"/>
                </a:ext>
              </a:extLst>
            </p:cNvPr>
            <p:cNvSpPr/>
            <p:nvPr/>
          </p:nvSpPr>
          <p:spPr>
            <a:xfrm rot="5400000">
              <a:off x="8782675" y="1026456"/>
              <a:ext cx="640080" cy="5486112"/>
            </a:xfrm>
            <a:prstGeom prst="roundRect">
              <a:avLst>
                <a:gd name="adj" fmla="val 95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endParaRPr>
            </a:p>
          </p:txBody>
        </p:sp>
        <p:sp>
          <p:nvSpPr>
            <p:cNvPr id="11" name="TextBox 26">
              <a:extLst>
                <a:ext uri="{FF2B5EF4-FFF2-40B4-BE49-F238E27FC236}">
                  <a16:creationId xmlns:a16="http://schemas.microsoft.com/office/drawing/2014/main" id="{BD7B7162-54AE-40F9-4F2D-1037903936C1}"/>
                </a:ext>
              </a:extLst>
            </p:cNvPr>
            <p:cNvSpPr txBox="1"/>
            <p:nvPr/>
          </p:nvSpPr>
          <p:spPr>
            <a:xfrm>
              <a:off x="7028420" y="3568344"/>
              <a:ext cx="4740390" cy="402336"/>
            </a:xfrm>
            <a:prstGeom prst="rect">
              <a:avLst/>
            </a:prstGeom>
            <a:grpFill/>
          </p:spPr>
          <p:txBody>
            <a:bodyPr wrap="square" lIns="91440" tIns="45720" rIns="91440" bIns="45720" rtlCol="0" anchor="ctr">
              <a:noAutofit/>
            </a:bodyPr>
            <a:lstStyle/>
            <a:p>
              <a:pPr marL="0" marR="0" lvl="0" indent="0" algn="l" defTabSz="914400" rtl="0" eaLnBrk="1" fontAlgn="auto" latinLnBrk="0" hangingPunct="1">
                <a:lnSpc>
                  <a:spcPct val="100000"/>
                </a:lnSpc>
                <a:spcBef>
                  <a:spcPts val="563"/>
                </a:spcBef>
                <a:spcAft>
                  <a:spcPts val="0"/>
                </a:spcAft>
                <a:buClr>
                  <a:srgbClr val="F50100"/>
                </a:buClr>
                <a:buSzPct val="100000"/>
                <a:buFontTx/>
                <a:buNone/>
                <a:tabLst/>
                <a:defRPr/>
              </a:pPr>
              <a:r>
                <a:rPr lang="en-US" sz="1600" b="1" u="sng" kern="1200">
                  <a:solidFill>
                    <a:srgbClr val="FFFFFF"/>
                  </a:solidFill>
                  <a:latin typeface="Arial" panose="020B0604020202020204" pitchFamily="34" charset="0"/>
                  <a:ea typeface="+mn-ea"/>
                  <a:cs typeface="Arial" panose="020B0604020202020204" pitchFamily="34" charset="0"/>
                </a:rPr>
                <a:t>Submit an Invoice</a:t>
              </a:r>
              <a:endParaRPr kumimoji="0" lang="en-US" sz="16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2" name="Graphic 11">
              <a:extLst>
                <a:ext uri="{FF2B5EF4-FFF2-40B4-BE49-F238E27FC236}">
                  <a16:creationId xmlns:a16="http://schemas.microsoft.com/office/drawing/2014/main" id="{6E1CC9D9-3E78-2C2D-06E6-A6CC00C7C6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9780" y="3495192"/>
              <a:ext cx="548640" cy="548640"/>
            </a:xfrm>
            <a:prstGeom prst="rect">
              <a:avLst/>
            </a:prstGeom>
          </p:spPr>
        </p:pic>
      </p:grpSp>
      <p:grpSp>
        <p:nvGrpSpPr>
          <p:cNvPr id="13" name="Group 12">
            <a:extLst>
              <a:ext uri="{FF2B5EF4-FFF2-40B4-BE49-F238E27FC236}">
                <a16:creationId xmlns:a16="http://schemas.microsoft.com/office/drawing/2014/main" id="{ECA92CE2-CDB8-CFEC-95C5-531E9C7FB70C}"/>
              </a:ext>
            </a:extLst>
          </p:cNvPr>
          <p:cNvGrpSpPr/>
          <p:nvPr/>
        </p:nvGrpSpPr>
        <p:grpSpPr>
          <a:xfrm>
            <a:off x="6490903" y="3727819"/>
            <a:ext cx="5486112" cy="640080"/>
            <a:chOff x="6359659" y="3449472"/>
            <a:chExt cx="5486112" cy="640080"/>
          </a:xfrm>
          <a:solidFill>
            <a:srgbClr val="0A285B"/>
          </a:solidFill>
        </p:grpSpPr>
        <p:sp>
          <p:nvSpPr>
            <p:cNvPr id="14" name="Rectangle: Rounded Corners 45">
              <a:extLst>
                <a:ext uri="{FF2B5EF4-FFF2-40B4-BE49-F238E27FC236}">
                  <a16:creationId xmlns:a16="http://schemas.microsoft.com/office/drawing/2014/main" id="{9589E9AA-882C-7E98-AC1B-C0902B0A352D}"/>
                </a:ext>
              </a:extLst>
            </p:cNvPr>
            <p:cNvSpPr/>
            <p:nvPr/>
          </p:nvSpPr>
          <p:spPr>
            <a:xfrm rot="5400000">
              <a:off x="8782675" y="1026456"/>
              <a:ext cx="640080" cy="5486112"/>
            </a:xfrm>
            <a:prstGeom prst="roundRect">
              <a:avLst>
                <a:gd name="adj" fmla="val 95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endParaRPr>
            </a:p>
          </p:txBody>
        </p:sp>
        <p:sp>
          <p:nvSpPr>
            <p:cNvPr id="15" name="TextBox 26">
              <a:extLst>
                <a:ext uri="{FF2B5EF4-FFF2-40B4-BE49-F238E27FC236}">
                  <a16:creationId xmlns:a16="http://schemas.microsoft.com/office/drawing/2014/main" id="{59053737-179D-DB0C-5929-0422050CC954}"/>
                </a:ext>
              </a:extLst>
            </p:cNvPr>
            <p:cNvSpPr txBox="1"/>
            <p:nvPr/>
          </p:nvSpPr>
          <p:spPr>
            <a:xfrm>
              <a:off x="7028420" y="3568344"/>
              <a:ext cx="4740390" cy="402336"/>
            </a:xfrm>
            <a:prstGeom prst="rect">
              <a:avLst/>
            </a:prstGeom>
            <a:grpFill/>
          </p:spPr>
          <p:txBody>
            <a:bodyPr wrap="square" lIns="91440" tIns="45720" rIns="91440" bIns="45720" rtlCol="0" anchor="ctr">
              <a:noAutofit/>
            </a:bodyPr>
            <a:lstStyle/>
            <a:p>
              <a:pPr marL="0" marR="0" lvl="0" indent="0" algn="l" defTabSz="914400" rtl="0" eaLnBrk="1" fontAlgn="auto" latinLnBrk="0" hangingPunct="1">
                <a:lnSpc>
                  <a:spcPct val="100000"/>
                </a:lnSpc>
                <a:spcBef>
                  <a:spcPts val="563"/>
                </a:spcBef>
                <a:spcAft>
                  <a:spcPts val="0"/>
                </a:spcAft>
                <a:buClr>
                  <a:srgbClr val="F50100"/>
                </a:buClr>
                <a:buSzPct val="100000"/>
                <a:buFontTx/>
                <a:buNone/>
                <a:tabLst/>
                <a:defRPr/>
              </a:pPr>
              <a:r>
                <a:rPr lang="en-US" sz="1600" b="1" u="sng" kern="1200">
                  <a:solidFill>
                    <a:srgbClr val="FFFFFF"/>
                  </a:solidFill>
                  <a:latin typeface="Arial" panose="020B0604020202020204" pitchFamily="34" charset="0"/>
                  <a:ea typeface="+mn-ea"/>
                  <a:cs typeface="Arial" panose="020B0604020202020204" pitchFamily="34" charset="0"/>
                </a:rPr>
                <a:t>Submit a Change Order</a:t>
              </a:r>
              <a:endParaRPr kumimoji="0" lang="en-US" sz="16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6" name="Graphic 15">
              <a:extLst>
                <a:ext uri="{FF2B5EF4-FFF2-40B4-BE49-F238E27FC236}">
                  <a16:creationId xmlns:a16="http://schemas.microsoft.com/office/drawing/2014/main" id="{14F137DF-33D0-DDEB-321B-38E753B178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9780" y="3495192"/>
              <a:ext cx="548640" cy="548640"/>
            </a:xfrm>
            <a:prstGeom prst="rect">
              <a:avLst/>
            </a:prstGeom>
          </p:spPr>
        </p:pic>
      </p:grpSp>
      <p:grpSp>
        <p:nvGrpSpPr>
          <p:cNvPr id="4" name="Group 3">
            <a:extLst>
              <a:ext uri="{FF2B5EF4-FFF2-40B4-BE49-F238E27FC236}">
                <a16:creationId xmlns:a16="http://schemas.microsoft.com/office/drawing/2014/main" id="{900F821A-834D-66D1-47F2-7DAD6C348691}"/>
              </a:ext>
            </a:extLst>
          </p:cNvPr>
          <p:cNvGrpSpPr/>
          <p:nvPr/>
        </p:nvGrpSpPr>
        <p:grpSpPr>
          <a:xfrm>
            <a:off x="456151" y="2781319"/>
            <a:ext cx="5486112" cy="640080"/>
            <a:chOff x="6359659" y="3449472"/>
            <a:chExt cx="5486112" cy="640080"/>
          </a:xfrm>
          <a:solidFill>
            <a:srgbClr val="0A285B"/>
          </a:solidFill>
        </p:grpSpPr>
        <p:sp>
          <p:nvSpPr>
            <p:cNvPr id="17" name="Rectangle: Rounded Corners 45">
              <a:extLst>
                <a:ext uri="{FF2B5EF4-FFF2-40B4-BE49-F238E27FC236}">
                  <a16:creationId xmlns:a16="http://schemas.microsoft.com/office/drawing/2014/main" id="{B1EF5E66-A496-6C20-AC6A-BBD97F3EE26E}"/>
                </a:ext>
              </a:extLst>
            </p:cNvPr>
            <p:cNvSpPr/>
            <p:nvPr/>
          </p:nvSpPr>
          <p:spPr>
            <a:xfrm rot="5400000">
              <a:off x="8782675" y="1026456"/>
              <a:ext cx="640080" cy="5486112"/>
            </a:xfrm>
            <a:prstGeom prst="roundRect">
              <a:avLst>
                <a:gd name="adj" fmla="val 95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endParaRPr>
            </a:p>
          </p:txBody>
        </p:sp>
        <p:sp>
          <p:nvSpPr>
            <p:cNvPr id="18" name="TextBox 26">
              <a:extLst>
                <a:ext uri="{FF2B5EF4-FFF2-40B4-BE49-F238E27FC236}">
                  <a16:creationId xmlns:a16="http://schemas.microsoft.com/office/drawing/2014/main" id="{95C8FAA6-DF97-43BD-A5C9-80B3F8019DA6}"/>
                </a:ext>
              </a:extLst>
            </p:cNvPr>
            <p:cNvSpPr txBox="1"/>
            <p:nvPr/>
          </p:nvSpPr>
          <p:spPr>
            <a:xfrm>
              <a:off x="7028420" y="3568344"/>
              <a:ext cx="4740390" cy="402336"/>
            </a:xfrm>
            <a:prstGeom prst="rect">
              <a:avLst/>
            </a:prstGeom>
            <a:grpFill/>
          </p:spPr>
          <p:txBody>
            <a:bodyPr wrap="square" lIns="91440" tIns="45720" rIns="91440" bIns="45720" rtlCol="0" anchor="ctr">
              <a:noAutofit/>
            </a:bodyPr>
            <a:lstStyle/>
            <a:p>
              <a:pPr marL="0" marR="0" lvl="0" indent="0" algn="l" defTabSz="914400" rtl="0" eaLnBrk="1" fontAlgn="auto" latinLnBrk="0" hangingPunct="1">
                <a:lnSpc>
                  <a:spcPct val="100000"/>
                </a:lnSpc>
                <a:spcBef>
                  <a:spcPts val="563"/>
                </a:spcBef>
                <a:spcAft>
                  <a:spcPts val="0"/>
                </a:spcAft>
                <a:buClr>
                  <a:srgbClr val="F50100"/>
                </a:buClr>
                <a:buSzPct val="100000"/>
                <a:buFontTx/>
                <a:buNone/>
                <a:tabLst/>
                <a:defRPr/>
              </a:pPr>
              <a:r>
                <a:rPr lang="en-US" sz="1600" b="1" u="sng" kern="1200">
                  <a:solidFill>
                    <a:srgbClr val="FFFFFF"/>
                  </a:solidFill>
                  <a:latin typeface="Arial" panose="020B0604020202020204" pitchFamily="34" charset="0"/>
                  <a:ea typeface="+mn-ea"/>
                  <a:cs typeface="Arial" panose="020B0604020202020204" pitchFamily="34" charset="0"/>
                </a:rPr>
                <a:t>Gray Sky Procurement Personas</a:t>
              </a:r>
              <a:endParaRPr kumimoji="0" lang="en-US" sz="16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9" name="Graphic 18">
              <a:extLst>
                <a:ext uri="{FF2B5EF4-FFF2-40B4-BE49-F238E27FC236}">
                  <a16:creationId xmlns:a16="http://schemas.microsoft.com/office/drawing/2014/main" id="{46940072-8073-53F7-73DD-B66D23943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9780" y="3495192"/>
              <a:ext cx="548640" cy="548640"/>
            </a:xfrm>
            <a:prstGeom prst="rect">
              <a:avLst/>
            </a:prstGeom>
          </p:spPr>
        </p:pic>
      </p:grpSp>
      <p:grpSp>
        <p:nvGrpSpPr>
          <p:cNvPr id="20" name="Group 19">
            <a:extLst>
              <a:ext uri="{FF2B5EF4-FFF2-40B4-BE49-F238E27FC236}">
                <a16:creationId xmlns:a16="http://schemas.microsoft.com/office/drawing/2014/main" id="{BD203904-576A-6EF4-E227-7A937DB6F35C}"/>
              </a:ext>
            </a:extLst>
          </p:cNvPr>
          <p:cNvGrpSpPr/>
          <p:nvPr/>
        </p:nvGrpSpPr>
        <p:grpSpPr>
          <a:xfrm>
            <a:off x="456151" y="3727820"/>
            <a:ext cx="5486112" cy="640080"/>
            <a:chOff x="6359659" y="3449472"/>
            <a:chExt cx="5486112" cy="640080"/>
          </a:xfrm>
          <a:solidFill>
            <a:srgbClr val="0A285B"/>
          </a:solidFill>
        </p:grpSpPr>
        <p:sp>
          <p:nvSpPr>
            <p:cNvPr id="21" name="Rectangle: Rounded Corners 45">
              <a:extLst>
                <a:ext uri="{FF2B5EF4-FFF2-40B4-BE49-F238E27FC236}">
                  <a16:creationId xmlns:a16="http://schemas.microsoft.com/office/drawing/2014/main" id="{4977C90A-DD3D-359C-0E6B-0E9915B09B21}"/>
                </a:ext>
              </a:extLst>
            </p:cNvPr>
            <p:cNvSpPr/>
            <p:nvPr/>
          </p:nvSpPr>
          <p:spPr>
            <a:xfrm rot="5400000">
              <a:off x="8782675" y="1026456"/>
              <a:ext cx="640080" cy="5486112"/>
            </a:xfrm>
            <a:prstGeom prst="roundRect">
              <a:avLst>
                <a:gd name="adj" fmla="val 95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endParaRPr>
            </a:p>
          </p:txBody>
        </p:sp>
        <p:sp>
          <p:nvSpPr>
            <p:cNvPr id="22" name="TextBox 26">
              <a:extLst>
                <a:ext uri="{FF2B5EF4-FFF2-40B4-BE49-F238E27FC236}">
                  <a16:creationId xmlns:a16="http://schemas.microsoft.com/office/drawing/2014/main" id="{2D93F323-D896-2D06-5F68-CD4505118D57}"/>
                </a:ext>
              </a:extLst>
            </p:cNvPr>
            <p:cNvSpPr txBox="1"/>
            <p:nvPr/>
          </p:nvSpPr>
          <p:spPr>
            <a:xfrm>
              <a:off x="7028420" y="3568344"/>
              <a:ext cx="4740390" cy="402336"/>
            </a:xfrm>
            <a:prstGeom prst="rect">
              <a:avLst/>
            </a:prstGeom>
            <a:grpFill/>
          </p:spPr>
          <p:txBody>
            <a:bodyPr wrap="square" lIns="91440" tIns="45720" rIns="91440" bIns="45720" rtlCol="0" anchor="ctr">
              <a:noAutofit/>
            </a:bodyPr>
            <a:lstStyle/>
            <a:p>
              <a:pPr marL="0" marR="0" lvl="0" indent="0" algn="l" defTabSz="914400" rtl="0" eaLnBrk="1" fontAlgn="auto" latinLnBrk="0" hangingPunct="1">
                <a:lnSpc>
                  <a:spcPct val="100000"/>
                </a:lnSpc>
                <a:spcBef>
                  <a:spcPts val="563"/>
                </a:spcBef>
                <a:spcAft>
                  <a:spcPts val="0"/>
                </a:spcAft>
                <a:buClr>
                  <a:srgbClr val="F50100"/>
                </a:buClr>
                <a:buSzPct val="100000"/>
                <a:buFontTx/>
                <a:buNone/>
                <a:tabLst/>
                <a:defRPr/>
              </a:pPr>
              <a:r>
                <a:rPr lang="en-US" sz="1600" b="1" u="sng" kern="1200">
                  <a:solidFill>
                    <a:srgbClr val="FFFFFF"/>
                  </a:solidFill>
                  <a:latin typeface="Arial" panose="020B0604020202020204" pitchFamily="34" charset="0"/>
                  <a:ea typeface="+mn-ea"/>
                  <a:cs typeface="Arial" panose="020B0604020202020204" pitchFamily="34" charset="0"/>
                </a:rPr>
                <a:t>Key </a:t>
              </a:r>
              <a:r>
                <a:rPr kumimoji="0" lang="en-US" sz="16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Benefits of the Vendor Portal</a:t>
              </a:r>
            </a:p>
          </p:txBody>
        </p:sp>
        <p:pic>
          <p:nvPicPr>
            <p:cNvPr id="23" name="Graphic 22">
              <a:extLst>
                <a:ext uri="{FF2B5EF4-FFF2-40B4-BE49-F238E27FC236}">
                  <a16:creationId xmlns:a16="http://schemas.microsoft.com/office/drawing/2014/main" id="{D45CC81C-846B-262A-2D8A-2CCBBC8ACC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9780" y="3495192"/>
              <a:ext cx="548640" cy="548640"/>
            </a:xfrm>
            <a:prstGeom prst="rect">
              <a:avLst/>
            </a:prstGeom>
          </p:spPr>
        </p:pic>
      </p:grpSp>
      <p:grpSp>
        <p:nvGrpSpPr>
          <p:cNvPr id="3" name="Group 2">
            <a:extLst>
              <a:ext uri="{FF2B5EF4-FFF2-40B4-BE49-F238E27FC236}">
                <a16:creationId xmlns:a16="http://schemas.microsoft.com/office/drawing/2014/main" id="{A8C39A10-4863-5DA1-0982-E0BEC78FC4C5}"/>
              </a:ext>
            </a:extLst>
          </p:cNvPr>
          <p:cNvGrpSpPr/>
          <p:nvPr/>
        </p:nvGrpSpPr>
        <p:grpSpPr>
          <a:xfrm>
            <a:off x="456151" y="4686528"/>
            <a:ext cx="5486112" cy="640080"/>
            <a:chOff x="6359659" y="3449472"/>
            <a:chExt cx="5486112" cy="640080"/>
          </a:xfrm>
          <a:solidFill>
            <a:srgbClr val="0A285B"/>
          </a:solidFill>
        </p:grpSpPr>
        <p:sp>
          <p:nvSpPr>
            <p:cNvPr id="24" name="Rectangle: Rounded Corners 45">
              <a:extLst>
                <a:ext uri="{FF2B5EF4-FFF2-40B4-BE49-F238E27FC236}">
                  <a16:creationId xmlns:a16="http://schemas.microsoft.com/office/drawing/2014/main" id="{70FB3969-950A-7420-21D6-C2094C5D233B}"/>
                </a:ext>
              </a:extLst>
            </p:cNvPr>
            <p:cNvSpPr/>
            <p:nvPr/>
          </p:nvSpPr>
          <p:spPr>
            <a:xfrm rot="5400000">
              <a:off x="8782675" y="1026456"/>
              <a:ext cx="640080" cy="5486112"/>
            </a:xfrm>
            <a:prstGeom prst="roundRect">
              <a:avLst>
                <a:gd name="adj" fmla="val 95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Segoe UI Black" panose="020B0A02040204020203" pitchFamily="34" charset="0"/>
                <a:cs typeface="Arial" panose="020B0604020202020204" pitchFamily="34" charset="0"/>
              </a:endParaRPr>
            </a:p>
          </p:txBody>
        </p:sp>
        <p:sp>
          <p:nvSpPr>
            <p:cNvPr id="25" name="TextBox 26">
              <a:extLst>
                <a:ext uri="{FF2B5EF4-FFF2-40B4-BE49-F238E27FC236}">
                  <a16:creationId xmlns:a16="http://schemas.microsoft.com/office/drawing/2014/main" id="{E7A66FE9-3D9B-07D6-6DF5-D6908E49ECA3}"/>
                </a:ext>
              </a:extLst>
            </p:cNvPr>
            <p:cNvSpPr txBox="1"/>
            <p:nvPr/>
          </p:nvSpPr>
          <p:spPr>
            <a:xfrm>
              <a:off x="7028420" y="3568344"/>
              <a:ext cx="4740390" cy="402336"/>
            </a:xfrm>
            <a:prstGeom prst="rect">
              <a:avLst/>
            </a:prstGeom>
            <a:grpFill/>
          </p:spPr>
          <p:txBody>
            <a:bodyPr wrap="square" lIns="91440" tIns="45720" rIns="91440" bIns="45720" rtlCol="0" anchor="ctr">
              <a:noAutofit/>
            </a:bodyPr>
            <a:lstStyle/>
            <a:p>
              <a:pPr marL="0" marR="0" lvl="0" indent="0" algn="l" defTabSz="914400" rtl="0" eaLnBrk="1" fontAlgn="auto" latinLnBrk="0" hangingPunct="1">
                <a:lnSpc>
                  <a:spcPct val="100000"/>
                </a:lnSpc>
                <a:spcBef>
                  <a:spcPts val="563"/>
                </a:spcBef>
                <a:spcAft>
                  <a:spcPts val="0"/>
                </a:spcAft>
                <a:buClr>
                  <a:srgbClr val="F50100"/>
                </a:buClr>
                <a:buSzPct val="100000"/>
                <a:buFontTx/>
                <a:buNone/>
                <a:tabLst/>
                <a:defRPr/>
              </a:pPr>
              <a:r>
                <a:rPr kumimoji="0" lang="en-US" sz="1600"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Log</a:t>
              </a:r>
              <a:r>
                <a:rPr lang="en-US" sz="1600" b="1" u="sng" kern="1200" dirty="0">
                  <a:solidFill>
                    <a:srgbClr val="FFFFFF"/>
                  </a:solidFill>
                  <a:latin typeface="Arial" panose="020B0604020202020204" pitchFamily="34" charset="0"/>
                  <a:ea typeface="+mn-ea"/>
                  <a:cs typeface="Arial" panose="020B0604020202020204" pitchFamily="34" charset="0"/>
                </a:rPr>
                <a:t>in to the</a:t>
              </a:r>
              <a:r>
                <a:rPr kumimoji="0" lang="en-US" sz="1600"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Vendor Portal</a:t>
              </a:r>
            </a:p>
          </p:txBody>
        </p:sp>
        <p:pic>
          <p:nvPicPr>
            <p:cNvPr id="26" name="Graphic 25">
              <a:extLst>
                <a:ext uri="{FF2B5EF4-FFF2-40B4-BE49-F238E27FC236}">
                  <a16:creationId xmlns:a16="http://schemas.microsoft.com/office/drawing/2014/main" id="{E3C8711A-123A-772B-C362-FCBFF6F648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9780" y="3495192"/>
              <a:ext cx="548640" cy="548640"/>
            </a:xfrm>
            <a:prstGeom prst="rect">
              <a:avLst/>
            </a:prstGeom>
          </p:spPr>
        </p:pic>
      </p:grpSp>
    </p:spTree>
    <p:extLst>
      <p:ext uri="{BB962C8B-B14F-4D97-AF65-F5344CB8AC3E}">
        <p14:creationId xmlns:p14="http://schemas.microsoft.com/office/powerpoint/2010/main" val="1240701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718C04-C961-BFE6-DA1F-EB73DFBA088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313527-CBB7-2E49-81C6-DF15D9E04B33}" type="slidenum">
              <a:rPr kumimoji="0" lang="en-US" sz="1800" b="0" i="0" u="none" strike="noStrike" kern="1200" cap="none" spc="0" normalizeH="0" baseline="0" noProof="0" smtClean="0">
                <a:ln>
                  <a:noFill/>
                </a:ln>
                <a:solidFill>
                  <a:srgbClr val="002060"/>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srgbClr val="002060"/>
              </a:solidFill>
              <a:effectLst/>
              <a:uLnTx/>
              <a:uFillTx/>
              <a:latin typeface="Roboto"/>
              <a:ea typeface="+mn-ea"/>
              <a:cs typeface="+mn-cs"/>
            </a:endParaRPr>
          </a:p>
        </p:txBody>
      </p:sp>
      <p:sp>
        <p:nvSpPr>
          <p:cNvPr id="3" name="Rectangle 2">
            <a:extLst>
              <a:ext uri="{FF2B5EF4-FFF2-40B4-BE49-F238E27FC236}">
                <a16:creationId xmlns:a16="http://schemas.microsoft.com/office/drawing/2014/main" id="{95D59C9F-2A35-AEF9-D2F2-23B8818BDD67}"/>
              </a:ext>
            </a:extLst>
          </p:cNvPr>
          <p:cNvSpPr/>
          <p:nvPr/>
        </p:nvSpPr>
        <p:spPr>
          <a:xfrm>
            <a:off x="0" y="0"/>
            <a:ext cx="12192000" cy="6858000"/>
          </a:xfrm>
          <a:prstGeom prst="rect">
            <a:avLst/>
          </a:prstGeom>
          <a:solidFill>
            <a:srgbClr val="0A285B"/>
          </a:solidFill>
          <a:ln>
            <a:solidFill>
              <a:srgbClr val="0A28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4" name="TextBox 3">
            <a:extLst>
              <a:ext uri="{FF2B5EF4-FFF2-40B4-BE49-F238E27FC236}">
                <a16:creationId xmlns:a16="http://schemas.microsoft.com/office/drawing/2014/main" id="{F2925AA0-3C06-A12D-4069-F90A47F86183}"/>
              </a:ext>
            </a:extLst>
          </p:cNvPr>
          <p:cNvSpPr txBox="1"/>
          <p:nvPr/>
        </p:nvSpPr>
        <p:spPr>
          <a:xfrm>
            <a:off x="2770632" y="2828835"/>
            <a:ext cx="57881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mn-cs"/>
              </a:rPr>
              <a:t>Thank You </a:t>
            </a:r>
          </a:p>
        </p:txBody>
      </p:sp>
    </p:spTree>
    <p:extLst>
      <p:ext uri="{BB962C8B-B14F-4D97-AF65-F5344CB8AC3E}">
        <p14:creationId xmlns:p14="http://schemas.microsoft.com/office/powerpoint/2010/main" val="3236788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CC62-8D1A-BF74-3AFF-FBD1F727F2B0}"/>
              </a:ext>
            </a:extLst>
          </p:cNvPr>
          <p:cNvSpPr>
            <a:spLocks noGrp="1"/>
          </p:cNvSpPr>
          <p:nvPr>
            <p:ph type="title"/>
          </p:nvPr>
        </p:nvSpPr>
        <p:spPr/>
        <p:txBody>
          <a:bodyPr/>
          <a:lstStyle/>
          <a:p>
            <a:r>
              <a:rPr lang="en-US" dirty="0"/>
              <a:t>Version Control</a:t>
            </a:r>
          </a:p>
        </p:txBody>
      </p:sp>
      <p:graphicFrame>
        <p:nvGraphicFramePr>
          <p:cNvPr id="3" name="Table 2">
            <a:extLst>
              <a:ext uri="{FF2B5EF4-FFF2-40B4-BE49-F238E27FC236}">
                <a16:creationId xmlns:a16="http://schemas.microsoft.com/office/drawing/2014/main" id="{07B4256D-226B-8A2A-58E7-B856E7919C1B}"/>
              </a:ext>
            </a:extLst>
          </p:cNvPr>
          <p:cNvGraphicFramePr>
            <a:graphicFrameLocks noGrp="1"/>
          </p:cNvGraphicFramePr>
          <p:nvPr/>
        </p:nvGraphicFramePr>
        <p:xfrm>
          <a:off x="344905" y="1779801"/>
          <a:ext cx="11402812" cy="3067930"/>
        </p:xfrm>
        <a:graphic>
          <a:graphicData uri="http://schemas.openxmlformats.org/drawingml/2006/table">
            <a:tbl>
              <a:tblPr firstRow="1" bandRow="1">
                <a:tableStyleId>{5C22544A-7EE6-4342-B048-85BDC9FD1C3A}</a:tableStyleId>
              </a:tblPr>
              <a:tblGrid>
                <a:gridCol w="664000">
                  <a:extLst>
                    <a:ext uri="{9D8B030D-6E8A-4147-A177-3AD203B41FA5}">
                      <a16:colId xmlns:a16="http://schemas.microsoft.com/office/drawing/2014/main" val="2345809692"/>
                    </a:ext>
                  </a:extLst>
                </a:gridCol>
                <a:gridCol w="5037406">
                  <a:extLst>
                    <a:ext uri="{9D8B030D-6E8A-4147-A177-3AD203B41FA5}">
                      <a16:colId xmlns:a16="http://schemas.microsoft.com/office/drawing/2014/main" val="3301636653"/>
                    </a:ext>
                  </a:extLst>
                </a:gridCol>
                <a:gridCol w="3243993">
                  <a:extLst>
                    <a:ext uri="{9D8B030D-6E8A-4147-A177-3AD203B41FA5}">
                      <a16:colId xmlns:a16="http://schemas.microsoft.com/office/drawing/2014/main" val="3620755822"/>
                    </a:ext>
                  </a:extLst>
                </a:gridCol>
                <a:gridCol w="2457413">
                  <a:extLst>
                    <a:ext uri="{9D8B030D-6E8A-4147-A177-3AD203B41FA5}">
                      <a16:colId xmlns:a16="http://schemas.microsoft.com/office/drawing/2014/main" val="1695978834"/>
                    </a:ext>
                  </a:extLst>
                </a:gridCol>
              </a:tblGrid>
              <a:tr h="459704">
                <a:tc>
                  <a:txBody>
                    <a:bodyPr/>
                    <a:lstStyle/>
                    <a:p>
                      <a:r>
                        <a:rPr lang="en-US" dirty="0">
                          <a:latin typeface="Arial" panose="020B0604020202020204" pitchFamily="34" charset="0"/>
                          <a:cs typeface="Arial" panose="020B0604020202020204" pitchFamily="34" charset="0"/>
                        </a:rPr>
                        <a:t>#</a:t>
                      </a:r>
                    </a:p>
                  </a:txBody>
                  <a:tcPr/>
                </a:tc>
                <a:tc>
                  <a:txBody>
                    <a:bodyPr/>
                    <a:lstStyle/>
                    <a:p>
                      <a:r>
                        <a:rPr lang="en-US" dirty="0">
                          <a:latin typeface="Arial" panose="020B0604020202020204" pitchFamily="34" charset="0"/>
                          <a:cs typeface="Arial" panose="020B0604020202020204" pitchFamily="34" charset="0"/>
                        </a:rPr>
                        <a:t>Changes </a:t>
                      </a:r>
                    </a:p>
                  </a:txBody>
                  <a:tcPr/>
                </a:tc>
                <a:tc>
                  <a:txBody>
                    <a:bodyPr/>
                    <a:lstStyle/>
                    <a:p>
                      <a:r>
                        <a:rPr lang="en-US" dirty="0">
                          <a:latin typeface="Arial" panose="020B0604020202020204" pitchFamily="34" charset="0"/>
                          <a:cs typeface="Arial" panose="020B0604020202020204" pitchFamily="34" charset="0"/>
                        </a:rPr>
                        <a:t>Name </a:t>
                      </a:r>
                    </a:p>
                  </a:txBody>
                  <a:tcPr/>
                </a:tc>
                <a:tc>
                  <a:txBody>
                    <a:bodyPr/>
                    <a:lstStyle/>
                    <a:p>
                      <a:r>
                        <a:rPr lang="en-US">
                          <a:latin typeface="Arial" panose="020B0604020202020204" pitchFamily="34" charset="0"/>
                          <a:cs typeface="Arial" panose="020B0604020202020204" pitchFamily="34" charset="0"/>
                        </a:rPr>
                        <a:t>Date </a:t>
                      </a:r>
                    </a:p>
                  </a:txBody>
                  <a:tcPr/>
                </a:tc>
                <a:extLst>
                  <a:ext uri="{0D108BD9-81ED-4DB2-BD59-A6C34878D82A}">
                    <a16:rowId xmlns:a16="http://schemas.microsoft.com/office/drawing/2014/main" val="1719167910"/>
                  </a:ext>
                </a:extLst>
              </a:tr>
              <a:tr h="680945">
                <a:tc>
                  <a:txBody>
                    <a:bodyPr/>
                    <a:lstStyle/>
                    <a:p>
                      <a:r>
                        <a:rPr lang="en-US">
                          <a:latin typeface="Arial" panose="020B0604020202020204" pitchFamily="34" charset="0"/>
                          <a:cs typeface="Arial" panose="020B0604020202020204" pitchFamily="34" charset="0"/>
                        </a:rPr>
                        <a:t>1.0</a:t>
                      </a:r>
                    </a:p>
                  </a:txBody>
                  <a:tcPr/>
                </a:tc>
                <a:tc>
                  <a:txBody>
                    <a:bodyPr/>
                    <a:lstStyle/>
                    <a:p>
                      <a:r>
                        <a:rPr lang="en-US" dirty="0">
                          <a:latin typeface="Arial" panose="020B0604020202020204" pitchFamily="34" charset="0"/>
                          <a:cs typeface="Arial" panose="020B0604020202020204" pitchFamily="34" charset="0"/>
                        </a:rPr>
                        <a:t>New Course Creation</a:t>
                      </a:r>
                    </a:p>
                  </a:txBody>
                  <a:tcPr/>
                </a:tc>
                <a:tc>
                  <a:txBody>
                    <a:bodyPr/>
                    <a:lstStyle/>
                    <a:p>
                      <a:r>
                        <a:rPr lang="en-US" dirty="0">
                          <a:latin typeface="Arial" panose="020B0604020202020204" pitchFamily="34" charset="0"/>
                          <a:cs typeface="Arial" panose="020B0604020202020204" pitchFamily="34" charset="0"/>
                        </a:rPr>
                        <a:t>Slalom </a:t>
                      </a:r>
                    </a:p>
                  </a:txBody>
                  <a:tcPr/>
                </a:tc>
                <a:tc>
                  <a:txBody>
                    <a:bodyPr/>
                    <a:lstStyle/>
                    <a:p>
                      <a:r>
                        <a:rPr lang="en-US" dirty="0">
                          <a:latin typeface="Arial" panose="020B0604020202020204" pitchFamily="34" charset="0"/>
                          <a:cs typeface="Arial" panose="020B0604020202020204" pitchFamily="34" charset="0"/>
                        </a:rPr>
                        <a:t>7.11.25</a:t>
                      </a:r>
                    </a:p>
                  </a:txBody>
                  <a:tcPr/>
                </a:tc>
                <a:extLst>
                  <a:ext uri="{0D108BD9-81ED-4DB2-BD59-A6C34878D82A}">
                    <a16:rowId xmlns:a16="http://schemas.microsoft.com/office/drawing/2014/main" val="890590319"/>
                  </a:ext>
                </a:extLst>
              </a:tr>
              <a:tr h="660310">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2588584"/>
                  </a:ext>
                </a:extLst>
              </a:tr>
              <a:tr h="639676">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2845664"/>
                  </a:ext>
                </a:extLst>
              </a:tr>
              <a:tr h="627295">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7510594"/>
                  </a:ext>
                </a:extLst>
              </a:tr>
            </a:tbl>
          </a:graphicData>
        </a:graphic>
      </p:graphicFrame>
    </p:spTree>
    <p:extLst>
      <p:ext uri="{BB962C8B-B14F-4D97-AF65-F5344CB8AC3E}">
        <p14:creationId xmlns:p14="http://schemas.microsoft.com/office/powerpoint/2010/main" val="391050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24F285-20AF-2B0E-E929-8086AD8A62A2}"/>
              </a:ext>
            </a:extLst>
          </p:cNvPr>
          <p:cNvSpPr>
            <a:spLocks noGrp="1"/>
          </p:cNvSpPr>
          <p:nvPr>
            <p:ph type="title"/>
          </p:nvPr>
        </p:nvSpPr>
        <p:spPr/>
        <p:txBody>
          <a:bodyPr/>
          <a:lstStyle/>
          <a:p>
            <a:r>
              <a:rPr lang="en-GB" sz="4000">
                <a:latin typeface="Arial" panose="020B0604020202020204" pitchFamily="34" charset="0"/>
                <a:ea typeface="Roboto" panose="02000000000000000000" pitchFamily="2" charset="0"/>
                <a:cs typeface="Arial" panose="020B0604020202020204" pitchFamily="34" charset="0"/>
              </a:rPr>
              <a:t>About this Course</a:t>
            </a:r>
            <a:endParaRPr lang="en-US" sz="4000">
              <a:latin typeface="Arial" panose="020B0604020202020204" pitchFamily="34" charset="0"/>
              <a:ea typeface="Roboto" panose="02000000000000000000" pitchFamily="2" charset="0"/>
              <a:cs typeface="Arial" panose="020B0604020202020204" pitchFamily="34" charset="0"/>
            </a:endParaRPr>
          </a:p>
        </p:txBody>
      </p:sp>
      <p:sp>
        <p:nvSpPr>
          <p:cNvPr id="24" name="Slide Number Placeholder 19">
            <a:extLst>
              <a:ext uri="{FF2B5EF4-FFF2-40B4-BE49-F238E27FC236}">
                <a16:creationId xmlns:a16="http://schemas.microsoft.com/office/drawing/2014/main" id="{574CC0D4-FEBB-CEF5-8021-7E758417E4E6}"/>
              </a:ext>
            </a:extLst>
          </p:cNvPr>
          <p:cNvSpPr>
            <a:spLocks noGrp="1"/>
          </p:cNvSpPr>
          <p:nvPr>
            <p:ph type="sldNum" sz="quarter" idx="4294967295"/>
          </p:nvPr>
        </p:nvSpPr>
        <p:spPr>
          <a:xfrm>
            <a:off x="11849100" y="6503988"/>
            <a:ext cx="342900" cy="1365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43E34-DC33-45ED-8E33-EC0D5991E9A4}" type="slidenum">
              <a:rPr kumimoji="0" lang="en-US" sz="800" b="0" i="0" u="none" strike="noStrike" kern="1200" cap="none" spc="0" normalizeH="0" baseline="0" noProof="0" smtClean="0">
                <a:ln>
                  <a:noFill/>
                </a:ln>
                <a:solidFill>
                  <a:srgbClr val="666666"/>
                </a:solidFill>
                <a:effectLst/>
                <a:uLnTx/>
                <a:uFillTx/>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666666"/>
              </a:solidFill>
              <a:effectLst/>
              <a:uLnTx/>
              <a:uFillTx/>
              <a:ea typeface="Roboto" panose="02000000000000000000" pitchFamily="2" charset="0"/>
              <a:cs typeface="+mn-cs"/>
            </a:endParaRPr>
          </a:p>
        </p:txBody>
      </p:sp>
      <p:sp>
        <p:nvSpPr>
          <p:cNvPr id="36" name="Rectangle 35">
            <a:extLst>
              <a:ext uri="{FF2B5EF4-FFF2-40B4-BE49-F238E27FC236}">
                <a16:creationId xmlns:a16="http://schemas.microsoft.com/office/drawing/2014/main" id="{1A74279F-B039-BCA6-7EBD-D46081AD54F7}"/>
              </a:ext>
            </a:extLst>
          </p:cNvPr>
          <p:cNvSpPr/>
          <p:nvPr/>
        </p:nvSpPr>
        <p:spPr>
          <a:xfrm>
            <a:off x="6591624" y="1172627"/>
            <a:ext cx="4527398" cy="510934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badi" panose="020F0502020204030204" pitchFamily="34" charset="0"/>
              <a:ea typeface="+mn-ea"/>
              <a:cs typeface="+mn-cs"/>
            </a:endParaRPr>
          </a:p>
        </p:txBody>
      </p:sp>
      <p:pic>
        <p:nvPicPr>
          <p:cNvPr id="37" name="Graphic 36" descr="Classroom with solid fill">
            <a:extLst>
              <a:ext uri="{FF2B5EF4-FFF2-40B4-BE49-F238E27FC236}">
                <a16:creationId xmlns:a16="http://schemas.microsoft.com/office/drawing/2014/main" id="{09680EF5-F915-D98C-146F-B9A7B1E51A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397" y="1192509"/>
            <a:ext cx="1080415" cy="1080415"/>
          </a:xfrm>
          <a:prstGeom prst="rect">
            <a:avLst/>
          </a:prstGeom>
        </p:spPr>
      </p:pic>
      <p:sp>
        <p:nvSpPr>
          <p:cNvPr id="38" name="Title 18">
            <a:extLst>
              <a:ext uri="{FF2B5EF4-FFF2-40B4-BE49-F238E27FC236}">
                <a16:creationId xmlns:a16="http://schemas.microsoft.com/office/drawing/2014/main" id="{D47E44CB-4E5A-D60E-1A31-C101CC69FF48}"/>
              </a:ext>
            </a:extLst>
          </p:cNvPr>
          <p:cNvSpPr txBox="1">
            <a:spLocks/>
          </p:cNvSpPr>
          <p:nvPr/>
        </p:nvSpPr>
        <p:spPr>
          <a:xfrm>
            <a:off x="6806148" y="1213759"/>
            <a:ext cx="2670312" cy="112318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baseline="0">
                <a:solidFill>
                  <a:schemeClr val="bg1"/>
                </a:solidFill>
                <a:latin typeface="Roboto" panose="020000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panose="020B0604020202020204" pitchFamily="34" charset="0"/>
                <a:ea typeface="Roboto"/>
                <a:cs typeface="Arial" panose="020B0604020202020204" pitchFamily="34" charset="0"/>
              </a:rPr>
              <a:t>Learning Objectives</a:t>
            </a:r>
            <a:r>
              <a:rPr kumimoji="0" lang="en-US" sz="4400" b="1" i="0" u="none" strike="noStrike" kern="1200" cap="none" spc="0" normalizeH="0" baseline="0" noProof="0">
                <a:ln>
                  <a:noFill/>
                </a:ln>
                <a:solidFill>
                  <a:srgbClr val="FFFFFF"/>
                </a:solidFill>
                <a:effectLst/>
                <a:uLnTx/>
                <a:uFillTx/>
                <a:latin typeface="Arial" panose="020B0604020202020204" pitchFamily="34" charset="0"/>
                <a:ea typeface="Roboto"/>
                <a:cs typeface="Arial" panose="020B0604020202020204" pitchFamily="34" charset="0"/>
              </a:rPr>
              <a:t> </a:t>
            </a:r>
            <a:endParaRPr kumimoji="0" lang="en-US" sz="4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2791888-B0FA-F26A-F32E-B24718E10B1D}"/>
              </a:ext>
            </a:extLst>
          </p:cNvPr>
          <p:cNvSpPr txBox="1"/>
          <p:nvPr/>
        </p:nvSpPr>
        <p:spPr>
          <a:xfrm>
            <a:off x="6877375" y="2639418"/>
            <a:ext cx="3770437"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472" marR="0" lvl="0" indent="-347472"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Arial" panose="020B0604020202020204" pitchFamily="34" charset="0"/>
                <a:cs typeface="Arial" panose="020B0604020202020204" pitchFamily="34" charset="0"/>
              </a:rPr>
              <a:t>At the end of the course, you will be able to do the following: </a:t>
            </a:r>
          </a:p>
          <a:p>
            <a:pPr marL="347472" marR="0" lvl="0" indent="-347472"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FFFF"/>
              </a:solidFill>
              <a:latin typeface="Arial" panose="020B0604020202020204" pitchFamily="34" charset="0"/>
              <a:cs typeface="Arial" panose="020B0604020202020204" pitchFamily="34" charset="0"/>
            </a:endParaRPr>
          </a:p>
          <a:p>
            <a:pPr marL="347472" marR="0" lvl="0" indent="-3474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Understand </a:t>
            </a:r>
            <a:r>
              <a:rPr lang="en-US" sz="1600" kern="1200" dirty="0">
                <a:solidFill>
                  <a:srgbClr val="FFFFFF"/>
                </a:solidFill>
                <a:latin typeface="Arial" panose="020B0604020202020204" pitchFamily="34" charset="0"/>
                <a:ea typeface="Roboto" panose="02000000000000000000" pitchFamily="2" charset="0"/>
                <a:cs typeface="Arial" panose="020B0604020202020204" pitchFamily="34" charset="0"/>
              </a:rPr>
              <a:t>the Gray Sky Procurement Process </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a:p>
            <a:pPr marL="347472" marR="0" lvl="0" indent="-3474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FFFFFF"/>
              </a:solidFill>
              <a:latin typeface="Arial" panose="020B0604020202020204" pitchFamily="34" charset="0"/>
              <a:ea typeface="Roboto" panose="02000000000000000000" pitchFamily="2" charset="0"/>
              <a:cs typeface="Arial" panose="020B0604020202020204" pitchFamily="34" charset="0"/>
            </a:endParaRPr>
          </a:p>
          <a:p>
            <a:pPr marL="347472" marR="0" lvl="0" indent="-3474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Submit a Quote from the Vendor Portal</a:t>
            </a:r>
          </a:p>
          <a:p>
            <a:pPr marL="347472" marR="0" lvl="0" indent="-3474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FFFFFF"/>
              </a:solidFill>
              <a:latin typeface="Arial" panose="020B0604020202020204" pitchFamily="34" charset="0"/>
              <a:ea typeface="Roboto" panose="02000000000000000000" pitchFamily="2" charset="0"/>
              <a:cs typeface="Arial" panose="020B0604020202020204" pitchFamily="34" charset="0"/>
            </a:endParaRPr>
          </a:p>
          <a:p>
            <a:pPr marL="347472" marR="0" lvl="0" indent="-3474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rgbClr val="FFFFFF"/>
                </a:solidFill>
                <a:latin typeface="Arial" panose="020B0604020202020204" pitchFamily="34" charset="0"/>
                <a:ea typeface="Roboto" panose="02000000000000000000" pitchFamily="2" charset="0"/>
                <a:cs typeface="Arial" panose="020B0604020202020204" pitchFamily="34" charset="0"/>
              </a:rPr>
              <a:t>Submit an Invoice from the Vendor Portal</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a:p>
            <a:pPr marL="347472" marR="0" lvl="0" indent="-3474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dirty="0">
              <a:solidFill>
                <a:srgbClr val="FFFFFF"/>
              </a:solidFill>
              <a:latin typeface="Arial" panose="020B0604020202020204" pitchFamily="34" charset="0"/>
              <a:ea typeface="Roboto" panose="02000000000000000000" pitchFamily="2" charset="0"/>
              <a:cs typeface="Arial" panose="020B0604020202020204" pitchFamily="34" charset="0"/>
            </a:endParaRPr>
          </a:p>
          <a:p>
            <a:pPr marL="347472" marR="0" lvl="0" indent="-347472"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Submit a Change Order from the Vendor Portal </a:t>
            </a:r>
          </a:p>
          <a:p>
            <a:pPr marL="347472" marR="0" lvl="0" indent="-347472" defTabSz="914400" rtl="0" eaLnBrk="1" fontAlgn="auto" latinLnBrk="0" hangingPunct="1">
              <a:lnSpc>
                <a:spcPct val="100000"/>
              </a:lnSpc>
              <a:spcBef>
                <a:spcPts val="0"/>
              </a:spcBef>
              <a:spcAft>
                <a:spcPts val="0"/>
              </a:spcAft>
              <a:buClrTx/>
              <a:buSzTx/>
              <a:buFont typeface="+mj-lt"/>
              <a:buAutoNum type="arabicPeriod"/>
              <a:tabLst/>
              <a:defRPr/>
            </a:pPr>
            <a:endParaRPr lang="en-US" sz="1600" dirty="0">
              <a:solidFill>
                <a:srgbClr val="FFFFFF"/>
              </a:solidFill>
              <a:latin typeface="Abadi" panose="020F0502020204030204" pitchFamily="34" charset="0"/>
              <a:ea typeface="Roboto" panose="02000000000000000000" pitchFamily="2" charset="0"/>
            </a:endParaRPr>
          </a:p>
          <a:p>
            <a:pPr marL="347472" marR="0" lvl="0" indent="-347472"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rgbClr val="FFFFFF"/>
              </a:solidFill>
              <a:effectLst/>
              <a:uLnTx/>
              <a:uFillTx/>
              <a:latin typeface="Abadi" panose="020F0502020204030204" pitchFamily="34" charset="0"/>
              <a:ea typeface="Roboto" panose="02000000000000000000" pitchFamily="2" charset="0"/>
              <a:cs typeface="+mn-cs"/>
            </a:endParaRPr>
          </a:p>
        </p:txBody>
      </p:sp>
      <p:cxnSp>
        <p:nvCxnSpPr>
          <p:cNvPr id="40" name="Straight Connector 39">
            <a:extLst>
              <a:ext uri="{FF2B5EF4-FFF2-40B4-BE49-F238E27FC236}">
                <a16:creationId xmlns:a16="http://schemas.microsoft.com/office/drawing/2014/main" id="{BF201E21-C74B-748C-814A-F900C3E46D2D}"/>
              </a:ext>
              <a:ext uri="{C183D7F6-B498-43B3-948B-1728B52AA6E4}">
                <adec:decorative xmlns:adec="http://schemas.microsoft.com/office/drawing/2017/decorative" val="1"/>
              </a:ext>
            </a:extLst>
          </p:cNvPr>
          <p:cNvCxnSpPr>
            <a:cxnSpLocks/>
          </p:cNvCxnSpPr>
          <p:nvPr/>
        </p:nvCxnSpPr>
        <p:spPr>
          <a:xfrm flipV="1">
            <a:off x="6947989" y="2469019"/>
            <a:ext cx="3814669" cy="10351"/>
          </a:xfrm>
          <a:prstGeom prst="line">
            <a:avLst/>
          </a:prstGeom>
          <a:ln w="38100" cap="flat">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263044BF-1935-838A-6C6F-443CE0602A5F}"/>
              </a:ext>
            </a:extLst>
          </p:cNvPr>
          <p:cNvSpPr txBox="1"/>
          <p:nvPr/>
        </p:nvSpPr>
        <p:spPr>
          <a:xfrm>
            <a:off x="457632" y="1687070"/>
            <a:ext cx="5894614" cy="3101024"/>
          </a:xfrm>
          <a:prstGeom prst="rect">
            <a:avLst/>
          </a:prstGeom>
          <a:noFill/>
        </p:spPr>
        <p:txBody>
          <a:bodyPr wrap="square" lIns="0" tIns="0" rIns="0" bIns="0" rtlCol="0">
            <a:no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Purpose</a:t>
            </a:r>
          </a:p>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Equip end users with a comprehensive understanding of the Gray Sky Procurement Process</a:t>
            </a:r>
          </a:p>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Who It’s For</a:t>
            </a:r>
          </a:p>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New and returning Vendors who are looking to confidently navigate and use the vendor portal during activation events.</a:t>
            </a:r>
          </a:p>
        </p:txBody>
      </p:sp>
    </p:spTree>
    <p:extLst>
      <p:ext uri="{BB962C8B-B14F-4D97-AF65-F5344CB8AC3E}">
        <p14:creationId xmlns:p14="http://schemas.microsoft.com/office/powerpoint/2010/main" val="338221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BCCC2-5696-26BF-4DC9-F5D4453FD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4520E-2E10-6A66-FB70-0BDCDC2C29FF}"/>
              </a:ext>
            </a:extLst>
          </p:cNvPr>
          <p:cNvSpPr>
            <a:spLocks noGrp="1"/>
          </p:cNvSpPr>
          <p:nvPr>
            <p:ph type="title"/>
          </p:nvPr>
        </p:nvSpPr>
        <p:spPr/>
        <p:txBody>
          <a:bodyPr/>
          <a:lstStyle/>
          <a:p>
            <a:r>
              <a:rPr lang="en-US" sz="3100">
                <a:latin typeface="Arial"/>
                <a:cs typeface="Arial"/>
              </a:rPr>
              <a:t>Gray Sky Procurement Personas (System User Role) </a:t>
            </a:r>
          </a:p>
        </p:txBody>
      </p:sp>
      <p:sp>
        <p:nvSpPr>
          <p:cNvPr id="3" name="Text Placeholder 2">
            <a:extLst>
              <a:ext uri="{FF2B5EF4-FFF2-40B4-BE49-F238E27FC236}">
                <a16:creationId xmlns:a16="http://schemas.microsoft.com/office/drawing/2014/main" id="{BF3EDFD4-3A31-1EF3-72D9-20382954D88F}"/>
              </a:ext>
            </a:extLst>
          </p:cNvPr>
          <p:cNvSpPr>
            <a:spLocks noGrp="1"/>
          </p:cNvSpPr>
          <p:nvPr>
            <p:ph type="body" sz="quarter" idx="4294967295"/>
          </p:nvPr>
        </p:nvSpPr>
        <p:spPr>
          <a:xfrm>
            <a:off x="1040859" y="1131888"/>
            <a:ext cx="10804683" cy="792162"/>
          </a:xfrm>
        </p:spPr>
        <p:txBody>
          <a:bodyPr lIns="0">
            <a:normAutofit/>
          </a:bodyPr>
          <a:lstStyle/>
          <a:p>
            <a:pPr marL="0" indent="0">
              <a:buNone/>
            </a:pPr>
            <a:r>
              <a:rPr lang="en-US" sz="1400" dirty="0">
                <a:solidFill>
                  <a:srgbClr val="000000"/>
                </a:solidFill>
                <a:effectLst/>
              </a:rPr>
              <a:t>A user role is a predefined category assigned to users based on their job title or other criteria. It defines a specific set of tasks or responsibilities that users within that role can perform in an application or system.  </a:t>
            </a:r>
            <a:r>
              <a:rPr lang="en-US" sz="1400" b="1" dirty="0">
                <a:solidFill>
                  <a:srgbClr val="000000"/>
                </a:solidFill>
                <a:effectLst/>
              </a:rPr>
              <a:t>Below you will find the user roles that will regularly access the Vendor Portal</a:t>
            </a:r>
            <a:endParaRPr lang="en-US" sz="1400" dirty="0">
              <a:solidFill>
                <a:srgbClr val="000000"/>
              </a:solidFill>
              <a:effectLst/>
            </a:endParaRPr>
          </a:p>
        </p:txBody>
      </p:sp>
      <p:sp>
        <p:nvSpPr>
          <p:cNvPr id="15" name="TextBox 14">
            <a:extLst>
              <a:ext uri="{FF2B5EF4-FFF2-40B4-BE49-F238E27FC236}">
                <a16:creationId xmlns:a16="http://schemas.microsoft.com/office/drawing/2014/main" id="{7C10B2CC-4DFB-8451-2A70-CBC9A315852D}"/>
              </a:ext>
            </a:extLst>
          </p:cNvPr>
          <p:cNvSpPr txBox="1"/>
          <p:nvPr/>
        </p:nvSpPr>
        <p:spPr>
          <a:xfrm>
            <a:off x="2544979" y="2038250"/>
            <a:ext cx="3317955" cy="304089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lang="en-US" b="1" kern="1200">
                <a:solidFill>
                  <a:srgbClr val="FFFFFF"/>
                </a:solidFill>
                <a:latin typeface="Arial"/>
                <a:ea typeface="Roboto"/>
                <a:cs typeface="Arial"/>
              </a:rPr>
              <a:t>Vendors</a:t>
            </a:r>
            <a:endParaRPr kumimoji="0" lang="en-US" sz="1800" b="1" i="0" u="none" strike="noStrike" kern="1200" cap="none" spc="0" normalizeH="0" baseline="0" noProof="0">
              <a:ln>
                <a:noFill/>
              </a:ln>
              <a:solidFill>
                <a:srgbClr val="FFFFFF"/>
              </a:solidFill>
              <a:effectLst/>
              <a:uLnTx/>
              <a:uFillTx/>
              <a:latin typeface="Arial"/>
              <a:ea typeface="Roboto"/>
              <a:cs typeface="Arial"/>
            </a:endParaRP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a:solidFill>
                  <a:srgbClr val="FFFFFF"/>
                </a:solidFill>
                <a:latin typeface="Arial"/>
                <a:cs typeface="Arial"/>
              </a:rPr>
              <a:t>Designate</a:t>
            </a:r>
            <a:r>
              <a:rPr lang="en-US" sz="1400" spc="-10">
                <a:solidFill>
                  <a:srgbClr val="FFFFFF"/>
                </a:solidFill>
                <a:latin typeface="Arial"/>
                <a:cs typeface="Arial"/>
              </a:rPr>
              <a:t> </a:t>
            </a:r>
            <a:r>
              <a:rPr lang="en-US" sz="1400" spc="-25">
                <a:solidFill>
                  <a:srgbClr val="FFFFFF"/>
                </a:solidFill>
                <a:latin typeface="Arial"/>
                <a:cs typeface="Arial"/>
              </a:rPr>
              <a:t>key </a:t>
            </a:r>
            <a:r>
              <a:rPr lang="en-US" sz="1400">
                <a:solidFill>
                  <a:srgbClr val="FFFFFF"/>
                </a:solidFill>
                <a:latin typeface="Arial"/>
                <a:cs typeface="Arial"/>
              </a:rPr>
              <a:t>individuals</a:t>
            </a:r>
            <a:r>
              <a:rPr lang="en-US" sz="1400" spc="-5">
                <a:solidFill>
                  <a:srgbClr val="FFFFFF"/>
                </a:solidFill>
                <a:latin typeface="Arial"/>
                <a:cs typeface="Arial"/>
              </a:rPr>
              <a:t> </a:t>
            </a:r>
            <a:r>
              <a:rPr lang="en-US" sz="1400" spc="-30">
                <a:solidFill>
                  <a:srgbClr val="FFFFFF"/>
                </a:solidFill>
                <a:latin typeface="Arial"/>
                <a:cs typeface="Arial"/>
              </a:rPr>
              <a:t>within</a:t>
            </a:r>
            <a:r>
              <a:rPr lang="en-US" sz="1400" spc="5">
                <a:solidFill>
                  <a:srgbClr val="FFFFFF"/>
                </a:solidFill>
                <a:latin typeface="Arial"/>
                <a:cs typeface="Arial"/>
              </a:rPr>
              <a:t> </a:t>
            </a:r>
            <a:r>
              <a:rPr lang="en-US" sz="1400" spc="-20">
                <a:solidFill>
                  <a:srgbClr val="FFFFFF"/>
                </a:solidFill>
                <a:latin typeface="Arial"/>
                <a:cs typeface="Arial"/>
              </a:rPr>
              <a:t>their </a:t>
            </a:r>
            <a:r>
              <a:rPr lang="en-US" sz="1400" spc="-10">
                <a:solidFill>
                  <a:srgbClr val="FFFFFF"/>
                </a:solidFill>
                <a:latin typeface="Arial"/>
                <a:cs typeface="Arial"/>
              </a:rPr>
              <a:t>organization</a:t>
            </a:r>
            <a:r>
              <a:rPr lang="en-US" sz="1400" spc="-65">
                <a:solidFill>
                  <a:srgbClr val="FFFFFF"/>
                </a:solidFill>
                <a:latin typeface="Arial"/>
                <a:cs typeface="Arial"/>
              </a:rPr>
              <a:t> </a:t>
            </a:r>
            <a:r>
              <a:rPr lang="en-US" sz="1400" spc="-50">
                <a:solidFill>
                  <a:srgbClr val="FFFFFF"/>
                </a:solidFill>
                <a:latin typeface="Arial"/>
                <a:cs typeface="Arial"/>
              </a:rPr>
              <a:t>to</a:t>
            </a:r>
            <a:r>
              <a:rPr lang="en-US" sz="1400" spc="-55">
                <a:solidFill>
                  <a:srgbClr val="FFFFFF"/>
                </a:solidFill>
                <a:latin typeface="Arial"/>
                <a:cs typeface="Arial"/>
              </a:rPr>
              <a:t> </a:t>
            </a:r>
            <a:r>
              <a:rPr lang="en-US" sz="1400" spc="-10">
                <a:solidFill>
                  <a:srgbClr val="FFFFFF"/>
                </a:solidFill>
                <a:latin typeface="Arial"/>
                <a:cs typeface="Arial"/>
              </a:rPr>
              <a:t>receive </a:t>
            </a:r>
            <a:r>
              <a:rPr lang="en-US" sz="1400">
                <a:solidFill>
                  <a:srgbClr val="FFFFFF"/>
                </a:solidFill>
                <a:latin typeface="Arial"/>
                <a:cs typeface="Arial"/>
              </a:rPr>
              <a:t>notifications</a:t>
            </a:r>
            <a:r>
              <a:rPr lang="en-US" sz="1400" spc="-45">
                <a:solidFill>
                  <a:srgbClr val="FFFFFF"/>
                </a:solidFill>
                <a:latin typeface="Arial"/>
                <a:cs typeface="Arial"/>
              </a:rPr>
              <a:t> </a:t>
            </a:r>
            <a:r>
              <a:rPr lang="en-US" sz="1400">
                <a:solidFill>
                  <a:srgbClr val="FFFFFF"/>
                </a:solidFill>
                <a:latin typeface="Arial"/>
                <a:cs typeface="Arial"/>
              </a:rPr>
              <a:t>and</a:t>
            </a:r>
            <a:r>
              <a:rPr lang="en-US" sz="1400" spc="-30">
                <a:solidFill>
                  <a:srgbClr val="FFFFFF"/>
                </a:solidFill>
                <a:latin typeface="Arial"/>
                <a:cs typeface="Arial"/>
              </a:rPr>
              <a:t> </a:t>
            </a:r>
            <a:r>
              <a:rPr lang="en-US" sz="1400">
                <a:solidFill>
                  <a:srgbClr val="FFFFFF"/>
                </a:solidFill>
                <a:latin typeface="Arial"/>
                <a:cs typeface="Arial"/>
              </a:rPr>
              <a:t>manage</a:t>
            </a:r>
            <a:r>
              <a:rPr lang="en-US" sz="1400" spc="-30">
                <a:solidFill>
                  <a:srgbClr val="FFFFFF"/>
                </a:solidFill>
                <a:latin typeface="Arial"/>
                <a:cs typeface="Arial"/>
              </a:rPr>
              <a:t> </a:t>
            </a:r>
            <a:r>
              <a:rPr lang="en-US" sz="1400" spc="-25">
                <a:solidFill>
                  <a:srgbClr val="FFFFFF"/>
                </a:solidFill>
                <a:latin typeface="Arial"/>
                <a:cs typeface="Arial"/>
              </a:rPr>
              <a:t>the </a:t>
            </a:r>
            <a:r>
              <a:rPr lang="en-US" sz="1400" spc="-20">
                <a:solidFill>
                  <a:srgbClr val="FFFFFF"/>
                </a:solidFill>
                <a:latin typeface="Arial"/>
                <a:cs typeface="Arial"/>
              </a:rPr>
              <a:t>contracting</a:t>
            </a:r>
            <a:r>
              <a:rPr lang="en-US" sz="1400" spc="-30">
                <a:solidFill>
                  <a:srgbClr val="FFFFFF"/>
                </a:solidFill>
                <a:latin typeface="Arial"/>
                <a:cs typeface="Arial"/>
              </a:rPr>
              <a:t> </a:t>
            </a:r>
            <a:r>
              <a:rPr lang="en-US" sz="1400" spc="-10">
                <a:solidFill>
                  <a:srgbClr val="FFFFFF"/>
                </a:solidFill>
                <a:latin typeface="Arial"/>
                <a:cs typeface="Arial"/>
              </a:rPr>
              <a:t>process</a:t>
            </a:r>
            <a:r>
              <a:rPr lang="en-US" sz="1400">
                <a:solidFill>
                  <a:srgbClr val="FFFFFF"/>
                </a:solidFill>
                <a:latin typeface="Arial"/>
                <a:cs typeface="Arial"/>
              </a:rPr>
              <a:t> </a:t>
            </a:r>
            <a:r>
              <a:rPr lang="en-US" sz="1400" spc="-10">
                <a:solidFill>
                  <a:srgbClr val="FFFFFF"/>
                </a:solidFill>
                <a:latin typeface="Arial"/>
                <a:cs typeface="Arial"/>
              </a:rPr>
              <a:t>effectively </a:t>
            </a:r>
            <a:endParaRPr lang="en-US" sz="1400" b="0" i="0" u="none" strike="noStrike" kern="1200" cap="none" spc="0" normalizeH="0" baseline="0" noProof="0">
              <a:ln>
                <a:noFill/>
              </a:ln>
              <a:solidFill>
                <a:srgbClr val="FFFFFF"/>
              </a:solidFill>
              <a:effectLst/>
              <a:uLnTx/>
              <a:uFillTx/>
              <a:latin typeface="Arial"/>
              <a:ea typeface="Roboto"/>
              <a:cs typeface="Arial"/>
            </a:endParaRPr>
          </a:p>
          <a:p>
            <a:pPr marL="285750" indent="-285750" algn="l" rtl="0">
              <a:lnSpc>
                <a:spcPct val="110000"/>
              </a:lnSpc>
              <a:spcBef>
                <a:spcPts val="1000"/>
              </a:spcBef>
              <a:buFont typeface="Arial" panose="020B0604020202020204" pitchFamily="34" charset="0"/>
              <a:buChar char="•"/>
              <a:defRPr/>
            </a:pPr>
            <a:r>
              <a:rPr lang="en-US" sz="1400" spc="-20">
                <a:solidFill>
                  <a:srgbClr val="FFFFFF"/>
                </a:solidFill>
                <a:latin typeface="Arial" panose="020B0604020202020204" pitchFamily="34" charset="0"/>
                <a:cs typeface="Arial" panose="020B0604020202020204" pitchFamily="34" charset="0"/>
              </a:rPr>
              <a:t>These</a:t>
            </a:r>
            <a:r>
              <a:rPr lang="en-US" sz="1400" spc="-15">
                <a:solidFill>
                  <a:srgbClr val="FFFFFF"/>
                </a:solidFill>
                <a:latin typeface="Arial" panose="020B0604020202020204" pitchFamily="34" charset="0"/>
                <a:cs typeface="Arial" panose="020B0604020202020204" pitchFamily="34" charset="0"/>
              </a:rPr>
              <a:t> </a:t>
            </a:r>
            <a:r>
              <a:rPr lang="en-US" sz="1400">
                <a:solidFill>
                  <a:srgbClr val="FFFFFF"/>
                </a:solidFill>
                <a:latin typeface="Arial" panose="020B0604020202020204" pitchFamily="34" charset="0"/>
                <a:cs typeface="Arial" panose="020B0604020202020204" pitchFamily="34" charset="0"/>
              </a:rPr>
              <a:t>designated</a:t>
            </a:r>
            <a:r>
              <a:rPr lang="en-US" sz="1400" spc="-35">
                <a:solidFill>
                  <a:srgbClr val="FFFFFF"/>
                </a:solidFill>
                <a:latin typeface="Arial" panose="020B0604020202020204" pitchFamily="34" charset="0"/>
                <a:cs typeface="Arial" panose="020B0604020202020204" pitchFamily="34" charset="0"/>
              </a:rPr>
              <a:t> </a:t>
            </a:r>
            <a:r>
              <a:rPr lang="en-US" sz="1400" spc="-10">
                <a:solidFill>
                  <a:srgbClr val="FFFFFF"/>
                </a:solidFill>
                <a:latin typeface="Arial" panose="020B0604020202020204" pitchFamily="34" charset="0"/>
                <a:cs typeface="Arial" panose="020B0604020202020204" pitchFamily="34" charset="0"/>
              </a:rPr>
              <a:t>individuals handle</a:t>
            </a:r>
            <a:r>
              <a:rPr lang="en-US" sz="1400" spc="-35">
                <a:solidFill>
                  <a:srgbClr val="FFFFFF"/>
                </a:solidFill>
                <a:latin typeface="Arial" panose="020B0604020202020204" pitchFamily="34" charset="0"/>
                <a:cs typeface="Arial" panose="020B0604020202020204" pitchFamily="34" charset="0"/>
              </a:rPr>
              <a:t> the</a:t>
            </a:r>
            <a:r>
              <a:rPr lang="en-US" sz="1400" spc="5">
                <a:solidFill>
                  <a:srgbClr val="FFFFFF"/>
                </a:solidFill>
                <a:latin typeface="Arial" panose="020B0604020202020204" pitchFamily="34" charset="0"/>
                <a:cs typeface="Arial" panose="020B0604020202020204" pitchFamily="34" charset="0"/>
              </a:rPr>
              <a:t> </a:t>
            </a:r>
            <a:r>
              <a:rPr lang="en-US" sz="1400">
                <a:solidFill>
                  <a:srgbClr val="FFFFFF"/>
                </a:solidFill>
                <a:latin typeface="Arial" panose="020B0604020202020204" pitchFamily="34" charset="0"/>
                <a:cs typeface="Arial" panose="020B0604020202020204" pitchFamily="34" charset="0"/>
              </a:rPr>
              <a:t>submission</a:t>
            </a:r>
            <a:r>
              <a:rPr lang="en-US" sz="1400" spc="-15">
                <a:solidFill>
                  <a:srgbClr val="FFFFFF"/>
                </a:solidFill>
                <a:latin typeface="Arial" panose="020B0604020202020204" pitchFamily="34" charset="0"/>
                <a:cs typeface="Arial" panose="020B0604020202020204" pitchFamily="34" charset="0"/>
              </a:rPr>
              <a:t> </a:t>
            </a:r>
            <a:r>
              <a:rPr lang="en-US" sz="1400" spc="-25">
                <a:solidFill>
                  <a:srgbClr val="FFFFFF"/>
                </a:solidFill>
                <a:latin typeface="Arial" panose="020B0604020202020204" pitchFamily="34" charset="0"/>
                <a:cs typeface="Arial" panose="020B0604020202020204" pitchFamily="34" charset="0"/>
              </a:rPr>
              <a:t>of </a:t>
            </a:r>
            <a:r>
              <a:rPr lang="en-US" sz="1400" spc="-20">
                <a:solidFill>
                  <a:srgbClr val="FFFFFF"/>
                </a:solidFill>
                <a:latin typeface="Arial" panose="020B0604020202020204" pitchFamily="34" charset="0"/>
                <a:cs typeface="Arial" panose="020B0604020202020204" pitchFamily="34" charset="0"/>
              </a:rPr>
              <a:t>quotes,</a:t>
            </a:r>
            <a:r>
              <a:rPr lang="en-US" sz="1400" spc="-5">
                <a:solidFill>
                  <a:srgbClr val="FFFFFF"/>
                </a:solidFill>
                <a:latin typeface="Arial" panose="020B0604020202020204" pitchFamily="34" charset="0"/>
                <a:cs typeface="Arial" panose="020B0604020202020204" pitchFamily="34" charset="0"/>
              </a:rPr>
              <a:t> </a:t>
            </a:r>
            <a:r>
              <a:rPr lang="en-US" sz="1400" spc="-10">
                <a:solidFill>
                  <a:srgbClr val="FFFFFF"/>
                </a:solidFill>
                <a:latin typeface="Arial" panose="020B0604020202020204" pitchFamily="34" charset="0"/>
                <a:cs typeface="Arial" panose="020B0604020202020204" pitchFamily="34" charset="0"/>
              </a:rPr>
              <a:t>management</a:t>
            </a:r>
            <a:r>
              <a:rPr lang="en-US" sz="1400" spc="-25">
                <a:solidFill>
                  <a:srgbClr val="FFFFFF"/>
                </a:solidFill>
                <a:latin typeface="Arial" panose="020B0604020202020204" pitchFamily="34" charset="0"/>
                <a:cs typeface="Arial" panose="020B0604020202020204" pitchFamily="34" charset="0"/>
              </a:rPr>
              <a:t> of </a:t>
            </a:r>
            <a:r>
              <a:rPr lang="en-US" sz="1400" spc="-10">
                <a:solidFill>
                  <a:srgbClr val="FFFFFF"/>
                </a:solidFill>
                <a:latin typeface="Arial" panose="020B0604020202020204" pitchFamily="34" charset="0"/>
                <a:cs typeface="Arial" panose="020B0604020202020204" pitchFamily="34" charset="0"/>
              </a:rPr>
              <a:t>purchase</a:t>
            </a:r>
            <a:r>
              <a:rPr lang="en-US" sz="1400" spc="-30">
                <a:solidFill>
                  <a:srgbClr val="FFFFFF"/>
                </a:solidFill>
                <a:latin typeface="Arial" panose="020B0604020202020204" pitchFamily="34" charset="0"/>
                <a:cs typeface="Arial" panose="020B0604020202020204" pitchFamily="34" charset="0"/>
              </a:rPr>
              <a:t> </a:t>
            </a:r>
            <a:r>
              <a:rPr lang="en-US" sz="1400" spc="-40">
                <a:solidFill>
                  <a:srgbClr val="FFFFFF"/>
                </a:solidFill>
                <a:latin typeface="Arial" panose="020B0604020202020204" pitchFamily="34" charset="0"/>
                <a:cs typeface="Arial" panose="020B0604020202020204" pitchFamily="34" charset="0"/>
              </a:rPr>
              <a:t>orders,</a:t>
            </a:r>
            <a:r>
              <a:rPr lang="en-US" sz="1400" spc="-25">
                <a:solidFill>
                  <a:srgbClr val="FFFFFF"/>
                </a:solidFill>
                <a:latin typeface="Arial" panose="020B0604020202020204" pitchFamily="34" charset="0"/>
                <a:cs typeface="Arial" panose="020B0604020202020204" pitchFamily="34" charset="0"/>
              </a:rPr>
              <a:t> creation</a:t>
            </a:r>
            <a:r>
              <a:rPr lang="en-US" sz="1400" spc="-20">
                <a:solidFill>
                  <a:srgbClr val="FFFFFF"/>
                </a:solidFill>
                <a:latin typeface="Arial" panose="020B0604020202020204" pitchFamily="34" charset="0"/>
                <a:cs typeface="Arial" panose="020B0604020202020204" pitchFamily="34" charset="0"/>
              </a:rPr>
              <a:t> </a:t>
            </a:r>
            <a:r>
              <a:rPr lang="en-US" sz="1400" spc="-25">
                <a:solidFill>
                  <a:srgbClr val="FFFFFF"/>
                </a:solidFill>
                <a:latin typeface="Arial" panose="020B0604020202020204" pitchFamily="34" charset="0"/>
                <a:cs typeface="Arial" panose="020B0604020202020204" pitchFamily="34" charset="0"/>
              </a:rPr>
              <a:t>of </a:t>
            </a:r>
            <a:r>
              <a:rPr lang="en-US" sz="1400" spc="-10">
                <a:solidFill>
                  <a:srgbClr val="FFFFFF"/>
                </a:solidFill>
                <a:latin typeface="Arial" panose="020B0604020202020204" pitchFamily="34" charset="0"/>
                <a:cs typeface="Arial" panose="020B0604020202020204" pitchFamily="34" charset="0"/>
              </a:rPr>
              <a:t>invoices,</a:t>
            </a:r>
            <a:r>
              <a:rPr lang="en-US" sz="1400" spc="-55">
                <a:solidFill>
                  <a:srgbClr val="FFFFFF"/>
                </a:solidFill>
                <a:latin typeface="Arial" panose="020B0604020202020204" pitchFamily="34" charset="0"/>
                <a:cs typeface="Arial" panose="020B0604020202020204" pitchFamily="34" charset="0"/>
              </a:rPr>
              <a:t> </a:t>
            </a:r>
            <a:r>
              <a:rPr lang="en-US" sz="1400">
                <a:solidFill>
                  <a:srgbClr val="FFFFFF"/>
                </a:solidFill>
                <a:latin typeface="Arial" panose="020B0604020202020204" pitchFamily="34" charset="0"/>
                <a:cs typeface="Arial" panose="020B0604020202020204" pitchFamily="34" charset="0"/>
              </a:rPr>
              <a:t>and</a:t>
            </a:r>
            <a:r>
              <a:rPr lang="en-US" sz="1400" spc="-10">
                <a:solidFill>
                  <a:srgbClr val="FFFFFF"/>
                </a:solidFill>
                <a:latin typeface="Arial" panose="020B0604020202020204" pitchFamily="34" charset="0"/>
                <a:cs typeface="Arial" panose="020B0604020202020204" pitchFamily="34" charset="0"/>
              </a:rPr>
              <a:t> initiation</a:t>
            </a:r>
            <a:r>
              <a:rPr lang="en-US" sz="1400" spc="-35">
                <a:solidFill>
                  <a:srgbClr val="FFFFFF"/>
                </a:solidFill>
                <a:latin typeface="Arial" panose="020B0604020202020204" pitchFamily="34" charset="0"/>
                <a:cs typeface="Arial" panose="020B0604020202020204" pitchFamily="34" charset="0"/>
              </a:rPr>
              <a:t> </a:t>
            </a:r>
            <a:r>
              <a:rPr lang="en-US" sz="1400" spc="-25">
                <a:solidFill>
                  <a:srgbClr val="FFFFFF"/>
                </a:solidFill>
                <a:latin typeface="Arial" panose="020B0604020202020204" pitchFamily="34" charset="0"/>
                <a:cs typeface="Arial" panose="020B0604020202020204" pitchFamily="34" charset="0"/>
              </a:rPr>
              <a:t>of </a:t>
            </a:r>
            <a:r>
              <a:rPr lang="en-US" sz="1400">
                <a:solidFill>
                  <a:srgbClr val="FFFFFF"/>
                </a:solidFill>
                <a:latin typeface="Arial" panose="020B0604020202020204" pitchFamily="34" charset="0"/>
                <a:cs typeface="Arial" panose="020B0604020202020204" pitchFamily="34" charset="0"/>
              </a:rPr>
              <a:t>change</a:t>
            </a:r>
            <a:r>
              <a:rPr lang="en-US" sz="1400" spc="-50">
                <a:solidFill>
                  <a:srgbClr val="FFFFFF"/>
                </a:solidFill>
                <a:latin typeface="Arial" panose="020B0604020202020204" pitchFamily="34" charset="0"/>
                <a:cs typeface="Arial" panose="020B0604020202020204" pitchFamily="34" charset="0"/>
              </a:rPr>
              <a:t> </a:t>
            </a:r>
            <a:r>
              <a:rPr lang="en-US" sz="1400" spc="-45">
                <a:solidFill>
                  <a:srgbClr val="FFFFFF"/>
                </a:solidFill>
                <a:latin typeface="Arial" panose="020B0604020202020204" pitchFamily="34" charset="0"/>
                <a:cs typeface="Arial" panose="020B0604020202020204" pitchFamily="34" charset="0"/>
              </a:rPr>
              <a:t>orders</a:t>
            </a:r>
            <a:r>
              <a:rPr lang="en-US" sz="1400" spc="-40">
                <a:solidFill>
                  <a:srgbClr val="FFFFFF"/>
                </a:solidFill>
                <a:latin typeface="Arial" panose="020B0604020202020204" pitchFamily="34" charset="0"/>
                <a:cs typeface="Arial" panose="020B0604020202020204" pitchFamily="34" charset="0"/>
              </a:rPr>
              <a:t> </a:t>
            </a:r>
            <a:r>
              <a:rPr lang="en-US" sz="1400" spc="60">
                <a:solidFill>
                  <a:srgbClr val="FFFFFF"/>
                </a:solidFill>
                <a:latin typeface="Arial" panose="020B0604020202020204" pitchFamily="34" charset="0"/>
                <a:cs typeface="Arial" panose="020B0604020202020204" pitchFamily="34" charset="0"/>
              </a:rPr>
              <a:t>as</a:t>
            </a:r>
            <a:r>
              <a:rPr lang="en-US" sz="1400" spc="-15">
                <a:solidFill>
                  <a:srgbClr val="FFFFFF"/>
                </a:solidFill>
                <a:latin typeface="Arial" panose="020B0604020202020204" pitchFamily="34" charset="0"/>
                <a:cs typeface="Arial" panose="020B0604020202020204" pitchFamily="34" charset="0"/>
              </a:rPr>
              <a:t> </a:t>
            </a:r>
            <a:r>
              <a:rPr lang="en-US" sz="1400" spc="-10">
                <a:solidFill>
                  <a:srgbClr val="FFFFFF"/>
                </a:solidFill>
                <a:latin typeface="Arial" panose="020B0604020202020204" pitchFamily="34" charset="0"/>
                <a:cs typeface="Arial" panose="020B0604020202020204" pitchFamily="34" charset="0"/>
              </a:rPr>
              <a:t>needed.</a:t>
            </a:r>
            <a:endParaRPr lang="en-US" sz="1400">
              <a:latin typeface="Arial" panose="020B0604020202020204" pitchFamily="34" charset="0"/>
              <a:cs typeface="Arial" panose="020B0604020202020204" pitchFamily="34" charset="0"/>
            </a:endParaRPr>
          </a:p>
          <a:p>
            <a:pPr marR="0" lvl="0" algn="l" defTabSz="914400" rtl="0" eaLnBrk="1" fontAlgn="auto" latinLnBrk="0" hangingPunct="1">
              <a:lnSpc>
                <a:spcPct val="110000"/>
              </a:lnSpc>
              <a:spcBef>
                <a:spcPts val="1000"/>
              </a:spcBef>
              <a:spcAft>
                <a:spcPts val="0"/>
              </a:spcAft>
              <a:buClrTx/>
              <a:buSzTx/>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Roboto"/>
                <a:cs typeface="Arial" panose="020B0604020202020204" pitchFamily="34" charset="0"/>
              </a:rPr>
              <a:t> </a:t>
            </a:r>
          </a:p>
        </p:txBody>
      </p:sp>
      <p:sp>
        <p:nvSpPr>
          <p:cNvPr id="28" name="TextBox 21">
            <a:extLst>
              <a:ext uri="{FF2B5EF4-FFF2-40B4-BE49-F238E27FC236}">
                <a16:creationId xmlns:a16="http://schemas.microsoft.com/office/drawing/2014/main" id="{3C3D996A-C7B4-7CAB-F0ED-C7A95E332FF8}"/>
              </a:ext>
            </a:extLst>
          </p:cNvPr>
          <p:cNvSpPr txBox="1"/>
          <p:nvPr/>
        </p:nvSpPr>
        <p:spPr>
          <a:xfrm>
            <a:off x="1886816" y="3593065"/>
            <a:ext cx="1653498" cy="9387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i="1">
                <a:solidFill>
                  <a:schemeClr val="bg1"/>
                </a:solidFill>
                <a:latin typeface="Arial" panose="020B0604020202020204" pitchFamily="34" charset="0"/>
                <a:ea typeface="Roboto Condensed" panose="02000000000000000000" pitchFamily="2" charset="0"/>
                <a:cs typeface="Arial" panose="020B0604020202020204" pitchFamily="34" charset="0"/>
              </a:rPr>
              <a:t>The Fleet Mgmt. Team is comprised of the Fleet Supervisor, Fleet Manager, and Fleet Technician</a:t>
            </a:r>
            <a:endParaRPr lang="en-CA" sz="3200" i="1">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sp>
        <p:nvSpPr>
          <p:cNvPr id="29" name="TextBox 21">
            <a:extLst>
              <a:ext uri="{FF2B5EF4-FFF2-40B4-BE49-F238E27FC236}">
                <a16:creationId xmlns:a16="http://schemas.microsoft.com/office/drawing/2014/main" id="{709CCE0A-DB25-5FA4-7FAC-873076AA8B93}"/>
              </a:ext>
            </a:extLst>
          </p:cNvPr>
          <p:cNvSpPr txBox="1"/>
          <p:nvPr/>
        </p:nvSpPr>
        <p:spPr>
          <a:xfrm>
            <a:off x="8270552" y="2575049"/>
            <a:ext cx="1653498" cy="9387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i="1">
                <a:solidFill>
                  <a:schemeClr val="bg1"/>
                </a:solidFill>
                <a:latin typeface="Arial" panose="020B0604020202020204" pitchFamily="34" charset="0"/>
                <a:ea typeface="Roboto Condensed" panose="02000000000000000000" pitchFamily="2" charset="0"/>
                <a:cs typeface="Arial" panose="020B0604020202020204" pitchFamily="34" charset="0"/>
              </a:rPr>
              <a:t>The Fleet Mgmt. Team is comprised of the Fleet Supervisor, Fleet Manager, and Fleet Technician</a:t>
            </a:r>
            <a:endParaRPr lang="en-CA" sz="3200" i="1">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sp>
        <p:nvSpPr>
          <p:cNvPr id="30" name="Rectangle 29">
            <a:extLst>
              <a:ext uri="{FF2B5EF4-FFF2-40B4-BE49-F238E27FC236}">
                <a16:creationId xmlns:a16="http://schemas.microsoft.com/office/drawing/2014/main" id="{4AFEB56B-2BA9-99E6-9B00-2B657CC8AF3A}"/>
              </a:ext>
            </a:extLst>
          </p:cNvPr>
          <p:cNvSpPr/>
          <p:nvPr/>
        </p:nvSpPr>
        <p:spPr>
          <a:xfrm>
            <a:off x="495900" y="1964245"/>
            <a:ext cx="3520440" cy="3734720"/>
          </a:xfrm>
          <a:prstGeom prst="rect">
            <a:avLst/>
          </a:prstGeom>
          <a:solidFill>
            <a:schemeClr val="accent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1" name="Rectangle 30">
            <a:extLst>
              <a:ext uri="{FF2B5EF4-FFF2-40B4-BE49-F238E27FC236}">
                <a16:creationId xmlns:a16="http://schemas.microsoft.com/office/drawing/2014/main" id="{9A9B6B7F-2ECD-748E-6E2B-3263E8D48843}"/>
              </a:ext>
            </a:extLst>
          </p:cNvPr>
          <p:cNvSpPr/>
          <p:nvPr/>
        </p:nvSpPr>
        <p:spPr>
          <a:xfrm>
            <a:off x="1341001" y="2477981"/>
            <a:ext cx="1518829" cy="15188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32" name="Picture 2">
            <a:extLst>
              <a:ext uri="{FF2B5EF4-FFF2-40B4-BE49-F238E27FC236}">
                <a16:creationId xmlns:a16="http://schemas.microsoft.com/office/drawing/2014/main" id="{BCD0AE04-9CBB-6ADA-06BD-D12BA630B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468704" y="2535990"/>
            <a:ext cx="1204475" cy="135921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8BD7613-9B55-1AD0-C2CD-010CFBBDEFA5}"/>
              </a:ext>
            </a:extLst>
          </p:cNvPr>
          <p:cNvSpPr txBox="1"/>
          <p:nvPr/>
        </p:nvSpPr>
        <p:spPr>
          <a:xfrm>
            <a:off x="1325557" y="2020922"/>
            <a:ext cx="165349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FFFFFF"/>
                </a:solidFill>
                <a:effectLst>
                  <a:outerShdw blurRad="25400" dist="38100" dir="5400000" algn="t" rotWithShape="0">
                    <a:srgbClr val="00285F">
                      <a:alpha val="40000"/>
                    </a:srgbClr>
                  </a:outerShdw>
                </a:effectLst>
                <a:latin typeface="Arial" panose="020B0604020202020204" pitchFamily="34" charset="0"/>
                <a:ea typeface="Roboto Condensed" panose="02000000000000000000" pitchFamily="2" charset="0"/>
                <a:cs typeface="Arial" panose="020B0604020202020204" pitchFamily="34" charset="0"/>
              </a:rPr>
              <a:t>Procurement </a:t>
            </a:r>
            <a:endParaRPr kumimoji="0" lang="en-US" sz="1800" b="0" i="0" u="none" strike="noStrike" kern="1200" cap="none" spc="0" normalizeH="0" baseline="0" noProof="0">
              <a:ln>
                <a:noFill/>
              </a:ln>
              <a:solidFill>
                <a:srgbClr val="FFFFFF"/>
              </a:solidFill>
              <a:effectLst>
                <a:outerShdw blurRad="25400" dist="38100" dir="5400000" algn="t" rotWithShape="0">
                  <a:srgbClr val="00285F">
                    <a:alpha val="40000"/>
                  </a:srgbClr>
                </a:outerShdw>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34" name="TextBox 21">
            <a:extLst>
              <a:ext uri="{FF2B5EF4-FFF2-40B4-BE49-F238E27FC236}">
                <a16:creationId xmlns:a16="http://schemas.microsoft.com/office/drawing/2014/main" id="{4ABCD0E8-CA50-8B1F-335E-C4B3E866AC1C}"/>
              </a:ext>
            </a:extLst>
          </p:cNvPr>
          <p:cNvSpPr txBox="1"/>
          <p:nvPr/>
        </p:nvSpPr>
        <p:spPr>
          <a:xfrm>
            <a:off x="586899" y="4151658"/>
            <a:ext cx="3429442" cy="110799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Responsible for reviewing RFQs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a:solidFill>
                  <a:srgbClr val="FFFFFF"/>
                </a:solidFill>
                <a:latin typeface="Arial" panose="020B0604020202020204" pitchFamily="34" charset="0"/>
                <a:ea typeface="Roboto" panose="02000000000000000000" pitchFamily="2" charset="0"/>
                <a:cs typeface="Arial" panose="020B0604020202020204" pitchFamily="34" charset="0"/>
              </a:rPr>
              <a:t>Creates and submits Quotes from RFQs and RFG Change Orders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a:solidFill>
                  <a:srgbClr val="FFFFFF"/>
                </a:solidFill>
                <a:latin typeface="Arial" panose="020B0604020202020204" pitchFamily="34" charset="0"/>
                <a:ea typeface="Roboto" panose="02000000000000000000" pitchFamily="2" charset="0"/>
                <a:cs typeface="Arial" panose="020B0604020202020204" pitchFamily="34" charset="0"/>
              </a:rPr>
              <a:t>Modifies returned Quotes as needed </a:t>
            </a: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5" name="Rectangle 34">
            <a:extLst>
              <a:ext uri="{FF2B5EF4-FFF2-40B4-BE49-F238E27FC236}">
                <a16:creationId xmlns:a16="http://schemas.microsoft.com/office/drawing/2014/main" id="{64D6815E-A329-A2B6-CBB9-A94DB40B4364}"/>
              </a:ext>
            </a:extLst>
          </p:cNvPr>
          <p:cNvSpPr/>
          <p:nvPr/>
        </p:nvSpPr>
        <p:spPr>
          <a:xfrm>
            <a:off x="4486126" y="1964244"/>
            <a:ext cx="3518754" cy="3734721"/>
          </a:xfrm>
          <a:prstGeom prst="rect">
            <a:avLst/>
          </a:prstGeom>
          <a:solidFill>
            <a:schemeClr val="accent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6" name="Rectangle 35">
            <a:extLst>
              <a:ext uri="{FF2B5EF4-FFF2-40B4-BE49-F238E27FC236}">
                <a16:creationId xmlns:a16="http://schemas.microsoft.com/office/drawing/2014/main" id="{6A26E85E-7EBC-E912-59E3-D0C6CB8769F7}"/>
              </a:ext>
            </a:extLst>
          </p:cNvPr>
          <p:cNvSpPr/>
          <p:nvPr/>
        </p:nvSpPr>
        <p:spPr>
          <a:xfrm>
            <a:off x="5396359" y="2417387"/>
            <a:ext cx="1518829" cy="1518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7" name="TextBox 36">
            <a:extLst>
              <a:ext uri="{FF2B5EF4-FFF2-40B4-BE49-F238E27FC236}">
                <a16:creationId xmlns:a16="http://schemas.microsoft.com/office/drawing/2014/main" id="{3BBF42FB-93B1-A764-2D79-F5DF05CF7B6F}"/>
              </a:ext>
            </a:extLst>
          </p:cNvPr>
          <p:cNvSpPr txBox="1"/>
          <p:nvPr/>
        </p:nvSpPr>
        <p:spPr>
          <a:xfrm>
            <a:off x="5620997" y="2008855"/>
            <a:ext cx="117745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outerShdw blurRad="25400" dist="38100" dir="5400000" algn="t" rotWithShape="0">
                    <a:srgbClr val="00285F">
                      <a:alpha val="40000"/>
                    </a:srgbClr>
                  </a:outerShdw>
                </a:effectLst>
                <a:uLnTx/>
                <a:uFillTx/>
                <a:latin typeface="Arial" panose="020B0604020202020204" pitchFamily="34" charset="0"/>
                <a:ea typeface="Roboto Condensed" panose="02000000000000000000" pitchFamily="2" charset="0"/>
                <a:cs typeface="Arial" panose="020B0604020202020204" pitchFamily="34" charset="0"/>
              </a:rPr>
              <a:t>Finance</a:t>
            </a:r>
            <a:endParaRPr kumimoji="0" lang="en-US" sz="1800" b="0" i="0" u="none" strike="noStrike" kern="1200" cap="none" spc="0" normalizeH="0" baseline="0" noProof="0">
              <a:ln>
                <a:noFill/>
              </a:ln>
              <a:solidFill>
                <a:srgbClr val="FFFFFF"/>
              </a:solidFill>
              <a:effectLst>
                <a:outerShdw blurRad="25400" dist="38100" dir="5400000" algn="t" rotWithShape="0">
                  <a:srgbClr val="00285F">
                    <a:alpha val="40000"/>
                  </a:srgbClr>
                </a:outerShdw>
              </a:effectLst>
              <a:uLnTx/>
              <a:uFillTx/>
              <a:latin typeface="Arial" panose="020B0604020202020204" pitchFamily="34" charset="0"/>
              <a:ea typeface="Roboto Condensed" panose="02000000000000000000" pitchFamily="2" charset="0"/>
              <a:cs typeface="Arial" panose="020B0604020202020204" pitchFamily="34" charset="0"/>
            </a:endParaRPr>
          </a:p>
        </p:txBody>
      </p:sp>
      <p:sp>
        <p:nvSpPr>
          <p:cNvPr id="38" name="TextBox 21">
            <a:extLst>
              <a:ext uri="{FF2B5EF4-FFF2-40B4-BE49-F238E27FC236}">
                <a16:creationId xmlns:a16="http://schemas.microsoft.com/office/drawing/2014/main" id="{ACE4C3F0-0462-6D46-57FD-9390B6B4AEBD}"/>
              </a:ext>
            </a:extLst>
          </p:cNvPr>
          <p:cNvSpPr txBox="1"/>
          <p:nvPr/>
        </p:nvSpPr>
        <p:spPr>
          <a:xfrm>
            <a:off x="4703675" y="4043937"/>
            <a:ext cx="3161761" cy="153888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Serves as the accounts Financial Point of Contact (FPOC)</a:t>
            </a:r>
            <a:endParaRPr lang="en-US" sz="1400">
              <a:solidFill>
                <a:srgbClr val="FFFFFF"/>
              </a:solidFill>
              <a:latin typeface="Arial" panose="020B0604020202020204" pitchFamily="34" charset="0"/>
              <a:ea typeface="Roboto" panose="02000000000000000000" pitchFamily="2"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Verifies the veracity of Purchase Orders </a:t>
            </a:r>
            <a:endParaRPr lang="en-US" sz="1400">
              <a:solidFill>
                <a:srgbClr val="FFFFFF"/>
              </a:solidFill>
              <a:latin typeface="Arial" panose="020B0604020202020204" pitchFamily="34" charset="0"/>
              <a:ea typeface="Roboto" panose="02000000000000000000" pitchFamily="2"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Creates and submits Invoices related to Purchase Orders </a:t>
            </a:r>
          </a:p>
        </p:txBody>
      </p:sp>
      <p:sp>
        <p:nvSpPr>
          <p:cNvPr id="39" name="Freeform 3">
            <a:extLst>
              <a:ext uri="{FF2B5EF4-FFF2-40B4-BE49-F238E27FC236}">
                <a16:creationId xmlns:a16="http://schemas.microsoft.com/office/drawing/2014/main" id="{CD0D6196-B043-AD42-4712-C107E4C05FD9}"/>
              </a:ext>
            </a:extLst>
          </p:cNvPr>
          <p:cNvSpPr/>
          <p:nvPr/>
        </p:nvSpPr>
        <p:spPr>
          <a:xfrm>
            <a:off x="5598388" y="2439400"/>
            <a:ext cx="1167667" cy="1437605"/>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Rectangle 39">
            <a:extLst>
              <a:ext uri="{FF2B5EF4-FFF2-40B4-BE49-F238E27FC236}">
                <a16:creationId xmlns:a16="http://schemas.microsoft.com/office/drawing/2014/main" id="{6A85FAC4-94B5-6882-77F2-DE318C06ACBF}"/>
              </a:ext>
            </a:extLst>
          </p:cNvPr>
          <p:cNvSpPr/>
          <p:nvPr/>
        </p:nvSpPr>
        <p:spPr>
          <a:xfrm>
            <a:off x="8173662" y="1965099"/>
            <a:ext cx="3618892" cy="3733866"/>
          </a:xfrm>
          <a:prstGeom prst="rect">
            <a:avLst/>
          </a:prstGeom>
          <a:solidFill>
            <a:schemeClr val="accent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1" name="Rectangle 40">
            <a:extLst>
              <a:ext uri="{FF2B5EF4-FFF2-40B4-BE49-F238E27FC236}">
                <a16:creationId xmlns:a16="http://schemas.microsoft.com/office/drawing/2014/main" id="{471E2C1C-AFC5-ADF0-2071-841C6B716566}"/>
              </a:ext>
            </a:extLst>
          </p:cNvPr>
          <p:cNvSpPr/>
          <p:nvPr/>
        </p:nvSpPr>
        <p:spPr>
          <a:xfrm>
            <a:off x="9098490" y="2417387"/>
            <a:ext cx="1518829" cy="1518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2" name="TextBox 21">
            <a:extLst>
              <a:ext uri="{FF2B5EF4-FFF2-40B4-BE49-F238E27FC236}">
                <a16:creationId xmlns:a16="http://schemas.microsoft.com/office/drawing/2014/main" id="{51B3D687-DB6C-2C0F-964E-9C4E5088D9D1}"/>
              </a:ext>
            </a:extLst>
          </p:cNvPr>
          <p:cNvSpPr txBox="1"/>
          <p:nvPr/>
        </p:nvSpPr>
        <p:spPr>
          <a:xfrm>
            <a:off x="8216970" y="4043937"/>
            <a:ext cx="3520440" cy="132343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Roboto Condensed" panose="02000000000000000000" pitchFamily="2" charset="0"/>
                <a:cs typeface="Arial" panose="020B0604020202020204" pitchFamily="34" charset="0"/>
              </a:rPr>
              <a:t>S</a:t>
            </a:r>
            <a:r>
              <a:rPr lang="en-US" sz="1400" err="1">
                <a:solidFill>
                  <a:schemeClr val="bg1"/>
                </a:solidFill>
                <a:latin typeface="Arial" panose="020B0604020202020204" pitchFamily="34" charset="0"/>
                <a:ea typeface="Roboto Condensed" panose="02000000000000000000" pitchFamily="2" charset="0"/>
                <a:cs typeface="Arial" panose="020B0604020202020204" pitchFamily="34" charset="0"/>
              </a:rPr>
              <a:t>igns</a:t>
            </a:r>
            <a:r>
              <a:rPr lang="en-US" sz="1400">
                <a:solidFill>
                  <a:schemeClr val="bg1"/>
                </a:solidFill>
                <a:latin typeface="Arial" panose="020B0604020202020204" pitchFamily="34" charset="0"/>
                <a:ea typeface="Roboto Condensed" panose="02000000000000000000" pitchFamily="2" charset="0"/>
                <a:cs typeface="Arial" panose="020B0604020202020204" pitchFamily="34" charset="0"/>
              </a:rPr>
              <a:t> binding agreements including T&amp;Cs for use of Vendor Portal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a:solidFill>
                  <a:schemeClr val="bg1"/>
                </a:solidFill>
                <a:latin typeface="Arial" panose="020B0604020202020204" pitchFamily="34" charset="0"/>
                <a:ea typeface="Roboto Condensed" panose="02000000000000000000" pitchFamily="2" charset="0"/>
                <a:cs typeface="Arial" panose="020B0604020202020204" pitchFamily="34" charset="0"/>
              </a:rPr>
              <a:t>Receive notifications on Purchase Order status changes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a:solidFill>
                  <a:schemeClr val="bg1"/>
                </a:solidFill>
                <a:latin typeface="Arial" panose="020B0604020202020204" pitchFamily="34" charset="0"/>
                <a:ea typeface="Roboto Condensed" panose="02000000000000000000" pitchFamily="2" charset="0"/>
                <a:cs typeface="Arial" panose="020B0604020202020204" pitchFamily="34" charset="0"/>
              </a:rPr>
              <a:t>Executes contracts </a:t>
            </a:r>
          </a:p>
        </p:txBody>
      </p:sp>
      <p:pic>
        <p:nvPicPr>
          <p:cNvPr id="43" name="Picture 2" descr="A person wearing glasses and a suit&#10;&#10;AI-generated content may be incorrect.">
            <a:extLst>
              <a:ext uri="{FF2B5EF4-FFF2-40B4-BE49-F238E27FC236}">
                <a16:creationId xmlns:a16="http://schemas.microsoft.com/office/drawing/2014/main" id="{ECECFF08-1B81-A4EA-2883-AEB7BCD2A4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334" r="8334"/>
          <a:stretch/>
        </p:blipFill>
        <p:spPr bwMode="auto">
          <a:xfrm>
            <a:off x="9258383" y="2495216"/>
            <a:ext cx="1201075" cy="1528015"/>
          </a:xfrm>
          <a:prstGeom prst="rect">
            <a:avLst/>
          </a:prstGeom>
          <a:noFill/>
        </p:spPr>
      </p:pic>
      <p:sp>
        <p:nvSpPr>
          <p:cNvPr id="44" name="TextBox 43">
            <a:extLst>
              <a:ext uri="{FF2B5EF4-FFF2-40B4-BE49-F238E27FC236}">
                <a16:creationId xmlns:a16="http://schemas.microsoft.com/office/drawing/2014/main" id="{02860063-EBE0-EF3A-EA88-4DE6CEFFAD13}"/>
              </a:ext>
            </a:extLst>
          </p:cNvPr>
          <p:cNvSpPr txBox="1"/>
          <p:nvPr/>
        </p:nvSpPr>
        <p:spPr>
          <a:xfrm>
            <a:off x="8748741" y="2020922"/>
            <a:ext cx="30480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FFFFFF"/>
                </a:solidFill>
                <a:effectLst>
                  <a:outerShdw blurRad="25400" dist="38100" dir="5400000" algn="t" rotWithShape="0">
                    <a:srgbClr val="00285F">
                      <a:alpha val="40000"/>
                    </a:srgbClr>
                  </a:outerShdw>
                </a:effectLst>
                <a:latin typeface="Arial" panose="020B0604020202020204" pitchFamily="34" charset="0"/>
                <a:ea typeface="Roboto Condensed" panose="02000000000000000000" pitchFamily="2" charset="0"/>
                <a:cs typeface="Arial" panose="020B0604020202020204" pitchFamily="34" charset="0"/>
              </a:rPr>
              <a:t>Authorized Signatory</a:t>
            </a:r>
            <a:endParaRPr kumimoji="0" lang="en-US" sz="1800" b="0" i="0" u="none" strike="noStrike" kern="1200" cap="none" spc="0" normalizeH="0" baseline="0" noProof="0">
              <a:ln>
                <a:noFill/>
              </a:ln>
              <a:solidFill>
                <a:srgbClr val="FFFFFF"/>
              </a:solidFill>
              <a:effectLst>
                <a:outerShdw blurRad="25400" dist="38100" dir="5400000" algn="t" rotWithShape="0">
                  <a:srgbClr val="00285F">
                    <a:alpha val="40000"/>
                  </a:srgbClr>
                </a:outerShdw>
              </a:effectLst>
              <a:uLnTx/>
              <a:uFillTx/>
              <a:latin typeface="Arial" panose="020B0604020202020204" pitchFamily="34" charset="0"/>
              <a:ea typeface="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424031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sz="4000"/>
              <a:t>Key Benefits of the Vendor Portal </a:t>
            </a:r>
            <a:endParaRPr sz="4000"/>
          </a:p>
        </p:txBody>
      </p:sp>
      <p:sp>
        <p:nvSpPr>
          <p:cNvPr id="3" name="object 3"/>
          <p:cNvSpPr/>
          <p:nvPr/>
        </p:nvSpPr>
        <p:spPr>
          <a:xfrm>
            <a:off x="624840" y="3361944"/>
            <a:ext cx="3005455" cy="379730"/>
          </a:xfrm>
          <a:custGeom>
            <a:avLst/>
            <a:gdLst/>
            <a:ahLst/>
            <a:cxnLst/>
            <a:rect l="l" t="t" r="r" b="b"/>
            <a:pathLst>
              <a:path w="3005454" h="379729">
                <a:moveTo>
                  <a:pt x="3005328" y="0"/>
                </a:moveTo>
                <a:lnTo>
                  <a:pt x="0" y="0"/>
                </a:lnTo>
                <a:lnTo>
                  <a:pt x="0" y="379476"/>
                </a:lnTo>
                <a:lnTo>
                  <a:pt x="3005328" y="379476"/>
                </a:lnTo>
                <a:lnTo>
                  <a:pt x="3005328" y="0"/>
                </a:lnTo>
                <a:close/>
              </a:path>
            </a:pathLst>
          </a:custGeom>
          <a:solidFill>
            <a:srgbClr val="A4A4A4"/>
          </a:solidFill>
        </p:spPr>
        <p:txBody>
          <a:bodyPr wrap="square" lIns="0" tIns="0" rIns="0" bIns="0" rtlCol="0"/>
          <a:lstStyle/>
          <a:p>
            <a:endParaRPr/>
          </a:p>
        </p:txBody>
      </p:sp>
      <p:sp>
        <p:nvSpPr>
          <p:cNvPr id="4" name="object 4"/>
          <p:cNvSpPr txBox="1"/>
          <p:nvPr/>
        </p:nvSpPr>
        <p:spPr>
          <a:xfrm>
            <a:off x="543938" y="3364392"/>
            <a:ext cx="3145790" cy="290464"/>
          </a:xfrm>
          <a:prstGeom prst="rect">
            <a:avLst/>
          </a:prstGeom>
        </p:spPr>
        <p:txBody>
          <a:bodyPr vert="horz" wrap="square" lIns="0" tIns="13335" rIns="0" bIns="0" rtlCol="0">
            <a:spAutoFit/>
          </a:bodyPr>
          <a:lstStyle/>
          <a:p>
            <a:pPr marL="12700" algn="ctr">
              <a:lnSpc>
                <a:spcPct val="100000"/>
              </a:lnSpc>
              <a:spcBef>
                <a:spcPts val="105"/>
              </a:spcBef>
            </a:pPr>
            <a:r>
              <a:rPr b="1">
                <a:solidFill>
                  <a:srgbClr val="FFFFFF"/>
                </a:solidFill>
                <a:latin typeface="Gill Sans MT"/>
                <a:cs typeface="Gill Sans MT"/>
              </a:rPr>
              <a:t>Integration of </a:t>
            </a:r>
            <a:r>
              <a:rPr b="1">
                <a:solidFill>
                  <a:srgbClr val="FFFFFF"/>
                </a:solidFill>
                <a:latin typeface="Arial" panose="020B0604020202020204" pitchFamily="34" charset="0"/>
                <a:cs typeface="Arial" panose="020B0604020202020204" pitchFamily="34" charset="0"/>
              </a:rPr>
              <a:t>Processes</a:t>
            </a:r>
            <a:endParaRPr b="1">
              <a:latin typeface="Arial" panose="020B0604020202020204" pitchFamily="34" charset="0"/>
              <a:cs typeface="Arial" panose="020B0604020202020204" pitchFamily="34" charset="0"/>
            </a:endParaRPr>
          </a:p>
        </p:txBody>
      </p:sp>
      <p:sp>
        <p:nvSpPr>
          <p:cNvPr id="5" name="object 5"/>
          <p:cNvSpPr/>
          <p:nvPr/>
        </p:nvSpPr>
        <p:spPr>
          <a:xfrm>
            <a:off x="4683252" y="3348228"/>
            <a:ext cx="2993390" cy="379730"/>
          </a:xfrm>
          <a:custGeom>
            <a:avLst/>
            <a:gdLst/>
            <a:ahLst/>
            <a:cxnLst/>
            <a:rect l="l" t="t" r="r" b="b"/>
            <a:pathLst>
              <a:path w="2993390" h="379729">
                <a:moveTo>
                  <a:pt x="2993136" y="0"/>
                </a:moveTo>
                <a:lnTo>
                  <a:pt x="0" y="0"/>
                </a:lnTo>
                <a:lnTo>
                  <a:pt x="0" y="379476"/>
                </a:lnTo>
                <a:lnTo>
                  <a:pt x="2993136" y="379476"/>
                </a:lnTo>
                <a:lnTo>
                  <a:pt x="2993136" y="0"/>
                </a:lnTo>
                <a:close/>
              </a:path>
            </a:pathLst>
          </a:custGeom>
          <a:solidFill>
            <a:srgbClr val="A4A4A4"/>
          </a:solidFill>
        </p:spPr>
        <p:txBody>
          <a:bodyPr wrap="square" lIns="0" tIns="0" rIns="0" bIns="0" rtlCol="0"/>
          <a:lstStyle/>
          <a:p>
            <a:endParaRPr/>
          </a:p>
        </p:txBody>
      </p:sp>
      <p:sp>
        <p:nvSpPr>
          <p:cNvPr id="6" name="object 6"/>
          <p:cNvSpPr txBox="1"/>
          <p:nvPr/>
        </p:nvSpPr>
        <p:spPr>
          <a:xfrm>
            <a:off x="4824221" y="3369945"/>
            <a:ext cx="2723642" cy="290464"/>
          </a:xfrm>
          <a:prstGeom prst="rect">
            <a:avLst/>
          </a:prstGeom>
        </p:spPr>
        <p:txBody>
          <a:bodyPr vert="horz" wrap="square" lIns="0" tIns="13335" rIns="0" bIns="0" rtlCol="0">
            <a:spAutoFit/>
          </a:bodyPr>
          <a:lstStyle/>
          <a:p>
            <a:pPr marL="12700" algn="ctr">
              <a:lnSpc>
                <a:spcPct val="100000"/>
              </a:lnSpc>
              <a:spcBef>
                <a:spcPts val="105"/>
              </a:spcBef>
            </a:pPr>
            <a:r>
              <a:rPr b="1">
                <a:solidFill>
                  <a:srgbClr val="FFFFFF"/>
                </a:solidFill>
                <a:latin typeface="Arial" panose="020B0604020202020204" pitchFamily="34" charset="0"/>
                <a:cs typeface="Arial" panose="020B0604020202020204" pitchFamily="34" charset="0"/>
              </a:rPr>
              <a:t>Automated Workflows</a:t>
            </a:r>
            <a:endParaRPr b="1">
              <a:latin typeface="Arial" panose="020B0604020202020204" pitchFamily="34" charset="0"/>
              <a:cs typeface="Arial" panose="020B0604020202020204" pitchFamily="34" charset="0"/>
            </a:endParaRPr>
          </a:p>
        </p:txBody>
      </p:sp>
      <p:sp>
        <p:nvSpPr>
          <p:cNvPr id="7" name="object 7"/>
          <p:cNvSpPr/>
          <p:nvPr/>
        </p:nvSpPr>
        <p:spPr>
          <a:xfrm>
            <a:off x="8589264" y="3358896"/>
            <a:ext cx="2993390" cy="379730"/>
          </a:xfrm>
          <a:custGeom>
            <a:avLst/>
            <a:gdLst/>
            <a:ahLst/>
            <a:cxnLst/>
            <a:rect l="l" t="t" r="r" b="b"/>
            <a:pathLst>
              <a:path w="2993390" h="379729">
                <a:moveTo>
                  <a:pt x="2993135" y="0"/>
                </a:moveTo>
                <a:lnTo>
                  <a:pt x="0" y="0"/>
                </a:lnTo>
                <a:lnTo>
                  <a:pt x="0" y="379475"/>
                </a:lnTo>
                <a:lnTo>
                  <a:pt x="2993135" y="379475"/>
                </a:lnTo>
                <a:lnTo>
                  <a:pt x="2993135" y="0"/>
                </a:lnTo>
                <a:close/>
              </a:path>
            </a:pathLst>
          </a:custGeom>
          <a:solidFill>
            <a:srgbClr val="A4A4A4"/>
          </a:solidFill>
        </p:spPr>
        <p:txBody>
          <a:bodyPr wrap="square" lIns="0" tIns="0" rIns="0" bIns="0" rtlCol="0"/>
          <a:lstStyle/>
          <a:p>
            <a:endParaRPr/>
          </a:p>
        </p:txBody>
      </p:sp>
      <p:sp>
        <p:nvSpPr>
          <p:cNvPr id="8" name="object 8"/>
          <p:cNvSpPr txBox="1"/>
          <p:nvPr/>
        </p:nvSpPr>
        <p:spPr>
          <a:xfrm>
            <a:off x="8866759" y="3369945"/>
            <a:ext cx="2438400" cy="290464"/>
          </a:xfrm>
          <a:prstGeom prst="rect">
            <a:avLst/>
          </a:prstGeom>
        </p:spPr>
        <p:txBody>
          <a:bodyPr vert="horz" wrap="square" lIns="0" tIns="13335" rIns="0" bIns="0" rtlCol="0">
            <a:spAutoFit/>
          </a:bodyPr>
          <a:lstStyle/>
          <a:p>
            <a:pPr marL="12700" algn="ctr">
              <a:lnSpc>
                <a:spcPct val="100000"/>
              </a:lnSpc>
              <a:spcBef>
                <a:spcPts val="105"/>
              </a:spcBef>
            </a:pPr>
            <a:r>
              <a:rPr b="1">
                <a:solidFill>
                  <a:srgbClr val="FFFFFF"/>
                </a:solidFill>
                <a:latin typeface="Arial" panose="020B0604020202020204" pitchFamily="34" charset="0"/>
                <a:cs typeface="Arial" panose="020B0604020202020204" pitchFamily="34" charset="0"/>
              </a:rPr>
              <a:t>Real-Time Visibility</a:t>
            </a:r>
            <a:endParaRPr b="1">
              <a:latin typeface="Arial" panose="020B0604020202020204" pitchFamily="34" charset="0"/>
              <a:cs typeface="Arial" panose="020B0604020202020204" pitchFamily="34" charset="0"/>
            </a:endParaRPr>
          </a:p>
        </p:txBody>
      </p:sp>
      <p:sp>
        <p:nvSpPr>
          <p:cNvPr id="9" name="object 9"/>
          <p:cNvSpPr txBox="1"/>
          <p:nvPr/>
        </p:nvSpPr>
        <p:spPr>
          <a:xfrm>
            <a:off x="706323" y="4077080"/>
            <a:ext cx="2828925" cy="1735732"/>
          </a:xfrm>
          <a:prstGeom prst="rect">
            <a:avLst/>
          </a:prstGeom>
        </p:spPr>
        <p:txBody>
          <a:bodyPr vert="horz" wrap="square" lIns="0" tIns="12065" rIns="0" bIns="0" rtlCol="0">
            <a:spAutoFit/>
          </a:bodyPr>
          <a:lstStyle/>
          <a:p>
            <a:pPr marL="12065" marR="5080" indent="-635" algn="ctr">
              <a:lnSpc>
                <a:spcPct val="100000"/>
              </a:lnSpc>
              <a:spcBef>
                <a:spcPts val="95"/>
              </a:spcBef>
            </a:pPr>
            <a:r>
              <a:rPr sz="1600">
                <a:latin typeface="Arial" panose="020B0604020202020204" pitchFamily="34" charset="0"/>
                <a:cs typeface="Arial" panose="020B0604020202020204" pitchFamily="34" charset="0"/>
              </a:rPr>
              <a:t>By consolidating separate procurement steps (RFQ, quote, PO, and invoice processes) into the DEMES platform, vendors experience a more streamlined and user-friendly interface.</a:t>
            </a:r>
          </a:p>
        </p:txBody>
      </p:sp>
      <p:sp>
        <p:nvSpPr>
          <p:cNvPr id="10" name="object 10"/>
          <p:cNvSpPr txBox="1"/>
          <p:nvPr/>
        </p:nvSpPr>
        <p:spPr>
          <a:xfrm>
            <a:off x="4813553" y="4077080"/>
            <a:ext cx="2734310" cy="1981953"/>
          </a:xfrm>
          <a:prstGeom prst="rect">
            <a:avLst/>
          </a:prstGeom>
        </p:spPr>
        <p:txBody>
          <a:bodyPr vert="horz" wrap="square" lIns="0" tIns="12065" rIns="0" bIns="0" rtlCol="0">
            <a:spAutoFit/>
          </a:bodyPr>
          <a:lstStyle/>
          <a:p>
            <a:pPr marL="12700" marR="5080" indent="-3175" algn="ctr">
              <a:lnSpc>
                <a:spcPct val="100000"/>
              </a:lnSpc>
              <a:spcBef>
                <a:spcPts val="95"/>
              </a:spcBef>
            </a:pPr>
            <a:r>
              <a:rPr sz="1600">
                <a:latin typeface="Arial" panose="020B0604020202020204" pitchFamily="34" charset="0"/>
                <a:cs typeface="Arial" panose="020B0604020202020204" pitchFamily="34" charset="0"/>
              </a:rPr>
              <a:t>The automation of workflows accelerates response times, reduces errors, and decreases the need for manual data entry, contributing to quicker resource deployment during emergencies.</a:t>
            </a:r>
          </a:p>
        </p:txBody>
      </p:sp>
      <p:sp>
        <p:nvSpPr>
          <p:cNvPr id="11" name="object 11"/>
          <p:cNvSpPr txBox="1"/>
          <p:nvPr/>
        </p:nvSpPr>
        <p:spPr>
          <a:xfrm>
            <a:off x="8682355" y="4060063"/>
            <a:ext cx="2725420" cy="1489510"/>
          </a:xfrm>
          <a:prstGeom prst="rect">
            <a:avLst/>
          </a:prstGeom>
        </p:spPr>
        <p:txBody>
          <a:bodyPr vert="horz" wrap="square" lIns="0" tIns="12065" rIns="0" bIns="0" rtlCol="0">
            <a:spAutoFit/>
          </a:bodyPr>
          <a:lstStyle/>
          <a:p>
            <a:pPr marL="12700" marR="5080" algn="ctr">
              <a:lnSpc>
                <a:spcPct val="100000"/>
              </a:lnSpc>
              <a:spcBef>
                <a:spcPts val="95"/>
              </a:spcBef>
            </a:pPr>
            <a:r>
              <a:rPr sz="1600">
                <a:latin typeface="Arial" panose="020B0604020202020204" pitchFamily="34" charset="0"/>
                <a:cs typeface="Arial" panose="020B0604020202020204" pitchFamily="34" charset="0"/>
              </a:rPr>
              <a:t>Vendors and FDEM have real-time access to information on vendor roles and contracting status, enhancing the efficiency of tracking and data collection</a:t>
            </a:r>
            <a:r>
              <a:rPr sz="1600">
                <a:latin typeface="Gill Sans MT"/>
                <a:cs typeface="Gill Sans MT"/>
              </a:rPr>
              <a:t>.</a:t>
            </a:r>
          </a:p>
        </p:txBody>
      </p:sp>
      <p:sp>
        <p:nvSpPr>
          <p:cNvPr id="12" name="object 12"/>
          <p:cNvSpPr txBox="1"/>
          <p:nvPr/>
        </p:nvSpPr>
        <p:spPr>
          <a:xfrm>
            <a:off x="571500" y="1438074"/>
            <a:ext cx="10934700" cy="332142"/>
          </a:xfrm>
          <a:prstGeom prst="rect">
            <a:avLst/>
          </a:prstGeom>
          <a:solidFill>
            <a:srgbClr val="09285B"/>
          </a:solidFill>
        </p:spPr>
        <p:txBody>
          <a:bodyPr vert="horz" wrap="square" lIns="0" tIns="24130" rIns="0" bIns="0" rtlCol="0">
            <a:spAutoFit/>
          </a:bodyPr>
          <a:lstStyle/>
          <a:p>
            <a:pPr marL="635" algn="ctr">
              <a:lnSpc>
                <a:spcPct val="100000"/>
              </a:lnSpc>
              <a:spcBef>
                <a:spcPts val="190"/>
              </a:spcBef>
            </a:pPr>
            <a:r>
              <a:rPr sz="2000" b="1">
                <a:solidFill>
                  <a:srgbClr val="FFFFFF"/>
                </a:solidFill>
                <a:latin typeface="Arial" panose="020B0604020202020204" pitchFamily="34" charset="0"/>
                <a:cs typeface="Arial" panose="020B0604020202020204" pitchFamily="34" charset="0"/>
              </a:rPr>
              <a:t>Improved Vendor Experience</a:t>
            </a:r>
            <a:endParaRPr sz="2000" b="1">
              <a:latin typeface="Arial" panose="020B0604020202020204" pitchFamily="34" charset="0"/>
              <a:cs typeface="Arial" panose="020B0604020202020204" pitchFamily="34" charset="0"/>
            </a:endParaRPr>
          </a:p>
        </p:txBody>
      </p:sp>
      <p:sp>
        <p:nvSpPr>
          <p:cNvPr id="13" name="object 13"/>
          <p:cNvSpPr/>
          <p:nvPr/>
        </p:nvSpPr>
        <p:spPr>
          <a:xfrm>
            <a:off x="1962784" y="2249189"/>
            <a:ext cx="329565" cy="645160"/>
          </a:xfrm>
          <a:custGeom>
            <a:avLst/>
            <a:gdLst/>
            <a:ahLst/>
            <a:cxnLst/>
            <a:rect l="l" t="t" r="r" b="b"/>
            <a:pathLst>
              <a:path w="329564" h="645160">
                <a:moveTo>
                  <a:pt x="246887" y="0"/>
                </a:moveTo>
                <a:lnTo>
                  <a:pt x="82295" y="0"/>
                </a:lnTo>
                <a:lnTo>
                  <a:pt x="82295" y="480059"/>
                </a:lnTo>
                <a:lnTo>
                  <a:pt x="0" y="480059"/>
                </a:lnTo>
                <a:lnTo>
                  <a:pt x="164592" y="644651"/>
                </a:lnTo>
                <a:lnTo>
                  <a:pt x="329183" y="480059"/>
                </a:lnTo>
                <a:lnTo>
                  <a:pt x="246887" y="480059"/>
                </a:lnTo>
                <a:lnTo>
                  <a:pt x="246887" y="0"/>
                </a:lnTo>
                <a:close/>
              </a:path>
            </a:pathLst>
          </a:custGeom>
          <a:solidFill>
            <a:schemeClr val="accent2"/>
          </a:solidFill>
          <a:ln>
            <a:solidFill>
              <a:schemeClr val="accent2"/>
            </a:solidFill>
          </a:ln>
        </p:spPr>
        <p:txBody>
          <a:bodyPr wrap="square" lIns="0" tIns="0" rIns="0" bIns="0" rtlCol="0"/>
          <a:lstStyle/>
          <a:p>
            <a:endParaRPr lang="en-US"/>
          </a:p>
        </p:txBody>
      </p:sp>
      <p:sp>
        <p:nvSpPr>
          <p:cNvPr id="14" name="object 14"/>
          <p:cNvSpPr/>
          <p:nvPr/>
        </p:nvSpPr>
        <p:spPr>
          <a:xfrm>
            <a:off x="5985257" y="2249189"/>
            <a:ext cx="329565" cy="645160"/>
          </a:xfrm>
          <a:custGeom>
            <a:avLst/>
            <a:gdLst/>
            <a:ahLst/>
            <a:cxnLst/>
            <a:rect l="l" t="t" r="r" b="b"/>
            <a:pathLst>
              <a:path w="329564" h="645160">
                <a:moveTo>
                  <a:pt x="246887" y="0"/>
                </a:moveTo>
                <a:lnTo>
                  <a:pt x="82296" y="0"/>
                </a:lnTo>
                <a:lnTo>
                  <a:pt x="82296" y="480059"/>
                </a:lnTo>
                <a:lnTo>
                  <a:pt x="0" y="480059"/>
                </a:lnTo>
                <a:lnTo>
                  <a:pt x="164592" y="644651"/>
                </a:lnTo>
                <a:lnTo>
                  <a:pt x="329184" y="480059"/>
                </a:lnTo>
                <a:lnTo>
                  <a:pt x="246887" y="480059"/>
                </a:lnTo>
                <a:lnTo>
                  <a:pt x="246887" y="0"/>
                </a:lnTo>
                <a:close/>
              </a:path>
            </a:pathLst>
          </a:custGeom>
          <a:solidFill>
            <a:schemeClr val="accent2"/>
          </a:solidFill>
          <a:ln>
            <a:solidFill>
              <a:schemeClr val="accent2"/>
            </a:solidFill>
          </a:ln>
        </p:spPr>
        <p:txBody>
          <a:bodyPr wrap="square" lIns="0" tIns="0" rIns="0" bIns="0" rtlCol="0"/>
          <a:lstStyle/>
          <a:p>
            <a:endParaRPr/>
          </a:p>
        </p:txBody>
      </p:sp>
      <p:sp>
        <p:nvSpPr>
          <p:cNvPr id="15" name="object 15"/>
          <p:cNvSpPr/>
          <p:nvPr/>
        </p:nvSpPr>
        <p:spPr>
          <a:xfrm>
            <a:off x="9880282" y="2249189"/>
            <a:ext cx="329565" cy="645160"/>
          </a:xfrm>
          <a:custGeom>
            <a:avLst/>
            <a:gdLst/>
            <a:ahLst/>
            <a:cxnLst/>
            <a:rect l="l" t="t" r="r" b="b"/>
            <a:pathLst>
              <a:path w="329565" h="645160">
                <a:moveTo>
                  <a:pt x="246887" y="0"/>
                </a:moveTo>
                <a:lnTo>
                  <a:pt x="82296" y="0"/>
                </a:lnTo>
                <a:lnTo>
                  <a:pt x="82296" y="480059"/>
                </a:lnTo>
                <a:lnTo>
                  <a:pt x="0" y="480059"/>
                </a:lnTo>
                <a:lnTo>
                  <a:pt x="164591" y="644651"/>
                </a:lnTo>
                <a:lnTo>
                  <a:pt x="329183" y="480059"/>
                </a:lnTo>
                <a:lnTo>
                  <a:pt x="246887" y="480059"/>
                </a:lnTo>
                <a:lnTo>
                  <a:pt x="246887" y="0"/>
                </a:lnTo>
                <a:close/>
              </a:path>
            </a:pathLst>
          </a:custGeom>
          <a:solidFill>
            <a:schemeClr val="accent2"/>
          </a:solidFill>
          <a:ln>
            <a:solidFill>
              <a:schemeClr val="accent2"/>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FCAD1-E928-1E9B-37AD-5275056C221D}"/>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DA4E77E7-3DC8-87F9-BBF5-013AF7AA64D3}"/>
              </a:ext>
            </a:extLst>
          </p:cNvPr>
          <p:cNvSpPr txBox="1">
            <a:spLocks/>
          </p:cNvSpPr>
          <p:nvPr/>
        </p:nvSpPr>
        <p:spPr>
          <a:xfrm>
            <a:off x="349402" y="234330"/>
            <a:ext cx="4553588" cy="819755"/>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rPr>
              <a:t>Login to the Vendor Portal</a:t>
            </a:r>
          </a:p>
        </p:txBody>
      </p:sp>
      <p:sp>
        <p:nvSpPr>
          <p:cNvPr id="3" name="Title 4">
            <a:extLst>
              <a:ext uri="{FF2B5EF4-FFF2-40B4-BE49-F238E27FC236}">
                <a16:creationId xmlns:a16="http://schemas.microsoft.com/office/drawing/2014/main" id="{C956E778-A659-E74B-AD8B-9088542B4557}"/>
              </a:ext>
            </a:extLst>
          </p:cNvPr>
          <p:cNvSpPr txBox="1">
            <a:spLocks/>
          </p:cNvSpPr>
          <p:nvPr/>
        </p:nvSpPr>
        <p:spPr>
          <a:xfrm>
            <a:off x="288860" y="862980"/>
            <a:ext cx="4755998" cy="819755"/>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6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Overview of how Vendors can log into the Vendor Portal to complete Procurement activities.</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Title 4">
            <a:extLst>
              <a:ext uri="{FF2B5EF4-FFF2-40B4-BE49-F238E27FC236}">
                <a16:creationId xmlns:a16="http://schemas.microsoft.com/office/drawing/2014/main" id="{1AF38FF2-A915-AD7D-703B-D18BB4A73A57}"/>
              </a:ext>
            </a:extLst>
          </p:cNvPr>
          <p:cNvSpPr txBox="1">
            <a:spLocks/>
          </p:cNvSpPr>
          <p:nvPr/>
        </p:nvSpPr>
        <p:spPr>
          <a:xfrm>
            <a:off x="349402" y="1612869"/>
            <a:ext cx="4553588" cy="5125387"/>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12700">
              <a:lnSpc>
                <a:spcPct val="100000"/>
              </a:lnSpc>
              <a:spcBef>
                <a:spcPts val="229"/>
              </a:spcBef>
            </a:pPr>
            <a:r>
              <a:rPr lang="en-US" sz="1600" b="1" dirty="0">
                <a:solidFill>
                  <a:schemeClr val="bg1"/>
                </a:solidFill>
                <a:latin typeface="Arial" panose="020B0604020202020204" pitchFamily="34" charset="0"/>
                <a:ea typeface="Roboto" panose="02000000000000000000" pitchFamily="2" charset="0"/>
                <a:cs typeface="Arial" panose="020B0604020202020204" pitchFamily="34" charset="0"/>
              </a:rPr>
              <a:t>STEPS:</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endPar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r>
              <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rPr>
              <a:t>Navigate to the </a:t>
            </a:r>
            <a:r>
              <a:rPr kumimoji="0" lang="en-US" sz="1400" b="1" i="0" u="none" strike="noStrike" kern="1200" cap="none" normalizeH="0" baseline="0" noProof="0" dirty="0">
                <a:ln>
                  <a:noFill/>
                </a:ln>
                <a:solidFill>
                  <a:schemeClr val="tx1"/>
                </a:solidFill>
                <a:effectLst/>
                <a:uLnTx/>
                <a:uFillTx/>
                <a:latin typeface="Arial" panose="020B0604020202020204" pitchFamily="34" charset="0"/>
                <a:ea typeface="Roboto" panose="020000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Vendor Portal</a:t>
            </a:r>
            <a:r>
              <a:rPr kumimoji="0" lang="en-US" sz="1400" b="0" i="0" u="none" strike="noStrike" kern="1200" cap="none" normalizeH="0" baseline="0" noProof="0" dirty="0">
                <a:ln>
                  <a:noFill/>
                </a:ln>
                <a:solidFill>
                  <a:schemeClr val="tx1"/>
                </a:solidFill>
                <a:effectLst/>
                <a:uLnTx/>
                <a:uFillTx/>
                <a:latin typeface="Arial" panose="020B0604020202020204" pitchFamily="34" charset="0"/>
                <a:ea typeface="Roboto" panose="02000000000000000000" pitchFamily="2" charset="0"/>
                <a:cs typeface="Arial" panose="020B0604020202020204" pitchFamily="34" charset="0"/>
              </a:rPr>
              <a:t> </a:t>
            </a: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in a web browser</a:t>
            </a: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Enter in your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username</a:t>
            </a: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 </a:t>
            </a:r>
            <a:r>
              <a:rPr lang="en-US" sz="1400" i="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(typically is an email address)</a:t>
            </a: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endParaRPr lang="en-US" sz="1400" i="1"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Enter in your uniquely created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password</a:t>
            </a: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 </a:t>
            </a: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Click the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Log in </a:t>
            </a: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button </a:t>
            </a: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Ensure you are navigated to the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Vendor Portal home page</a:t>
            </a: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 upon clicking Log in</a:t>
            </a: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R="0" lvl="0" algn="l" defTabSz="914400" rtl="0" eaLnBrk="1" fontAlgn="auto" latinLnBrk="0" hangingPunct="1">
              <a:lnSpc>
                <a:spcPct val="90000"/>
              </a:lnSpc>
              <a:spcBef>
                <a:spcPct val="0"/>
              </a:spcBef>
              <a:spcAft>
                <a:spcPts val="0"/>
              </a:spcAft>
              <a:buClrTx/>
              <a:buSzTx/>
              <a:tabLst/>
              <a:defRPr/>
            </a:pPr>
            <a:r>
              <a:rPr lang="en-US" sz="1600" b="1" dirty="0">
                <a:solidFill>
                  <a:schemeClr val="bg1"/>
                </a:solidFill>
                <a:latin typeface="Arial" panose="020B0604020202020204" pitchFamily="34" charset="0"/>
                <a:ea typeface="Roboto" panose="02000000000000000000" pitchFamily="2" charset="0"/>
                <a:cs typeface="Arial" panose="020B0604020202020204" pitchFamily="34" charset="0"/>
              </a:rPr>
              <a:t>Forgot Your Password?</a:t>
            </a:r>
          </a:p>
          <a:p>
            <a:pPr marR="0" lvl="0" algn="l" defTabSz="914400" rtl="0" eaLnBrk="1" fontAlgn="auto" latinLnBrk="0" hangingPunct="1">
              <a:lnSpc>
                <a:spcPct val="90000"/>
              </a:lnSpc>
              <a:spcBef>
                <a:spcPct val="0"/>
              </a:spcBef>
              <a:spcAft>
                <a:spcPts val="0"/>
              </a:spcAft>
              <a:buClrTx/>
              <a:buSzTx/>
              <a:tabLst/>
              <a:defRPr/>
            </a:pPr>
            <a:endPar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lphaU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Click on the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Forgot your password? </a:t>
            </a: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Hyperlink on the Log in screen </a:t>
            </a:r>
          </a:p>
          <a:p>
            <a:pPr marL="342900" marR="0" lvl="0" indent="-342900" algn="l" defTabSz="914400" rtl="0" eaLnBrk="1" fontAlgn="auto" latinLnBrk="0" hangingPunct="1">
              <a:lnSpc>
                <a:spcPct val="90000"/>
              </a:lnSpc>
              <a:spcBef>
                <a:spcPct val="0"/>
              </a:spcBef>
              <a:spcAft>
                <a:spcPts val="0"/>
              </a:spcAft>
              <a:buClrTx/>
              <a:buSzTx/>
              <a:buFont typeface="+mj-lt"/>
              <a:buAutoNum type="alphaUcPeriod"/>
              <a:tabLst/>
              <a:defRPr/>
            </a:pPr>
            <a:endPar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lphaU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Enter in your username related to your account </a:t>
            </a:r>
            <a:r>
              <a:rPr lang="en-US" sz="1400" i="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(typically is an email address) </a:t>
            </a:r>
            <a:endParaRPr lang="en-US" sz="1400" b="1" i="1"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lphaUcPeriod"/>
              <a:tabLst/>
              <a:defRPr/>
            </a:pPr>
            <a:endParaRPr lang="en-US" sz="1400" b="1" i="1"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lphaU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Click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Reset Password </a:t>
            </a:r>
          </a:p>
          <a:p>
            <a:pPr marL="342900" marR="0" lvl="0" indent="-342900" algn="l" defTabSz="914400" rtl="0" eaLnBrk="1" fontAlgn="auto" latinLnBrk="0" hangingPunct="1">
              <a:lnSpc>
                <a:spcPct val="90000"/>
              </a:lnSpc>
              <a:spcBef>
                <a:spcPct val="0"/>
              </a:spcBef>
              <a:spcAft>
                <a:spcPts val="0"/>
              </a:spcAft>
              <a:buClrTx/>
              <a:buSzTx/>
              <a:buFont typeface="+mj-lt"/>
              <a:buAutoNum type="alphaUcPeriod"/>
              <a:tabLst/>
              <a:defRPr/>
            </a:pPr>
            <a:endPar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 typeface="+mj-lt"/>
              <a:buAutoNum type="alphaU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Use the link sent your email to reset your password</a:t>
            </a:r>
          </a:p>
        </p:txBody>
      </p:sp>
      <p:sp>
        <p:nvSpPr>
          <p:cNvPr id="9" name="Rectangle 8">
            <a:extLst>
              <a:ext uri="{FF2B5EF4-FFF2-40B4-BE49-F238E27FC236}">
                <a16:creationId xmlns:a16="http://schemas.microsoft.com/office/drawing/2014/main" id="{532B05CD-EF64-6A01-FF36-E528B0A09671}"/>
              </a:ext>
            </a:extLst>
          </p:cNvPr>
          <p:cNvSpPr/>
          <p:nvPr/>
        </p:nvSpPr>
        <p:spPr>
          <a:xfrm>
            <a:off x="5924484" y="296797"/>
            <a:ext cx="5918114" cy="5334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anose="020B0604020202020204" pitchFamily="34" charset="0"/>
                <a:cs typeface="Arial" panose="020B0604020202020204" pitchFamily="34" charset="0"/>
                <a:hlinkClick r:id="rId3"/>
              </a:rPr>
              <a:t>=https://www.fdemportal.com/vendors/s/login/?ec=302&amp;startURL=%2Fvendors%2Fs%2F</a:t>
            </a:r>
            <a:endParaRPr lang="en-US" sz="1600" kern="1200" dirty="0">
              <a:solidFill>
                <a:schemeClr val="tx1"/>
              </a:solidFill>
              <a:latin typeface="Arial" panose="020B0604020202020204" pitchFamily="34" charset="0"/>
              <a:cs typeface="Arial" panose="020B0604020202020204" pitchFamily="34" charset="0"/>
            </a:endParaRPr>
          </a:p>
        </p:txBody>
      </p:sp>
      <p:sp>
        <p:nvSpPr>
          <p:cNvPr id="10" name="Google Shape;512;ge3692cc678_0_1835">
            <a:extLst>
              <a:ext uri="{FF2B5EF4-FFF2-40B4-BE49-F238E27FC236}">
                <a16:creationId xmlns:a16="http://schemas.microsoft.com/office/drawing/2014/main" id="{ADE21508-CF74-2F7D-7DB9-52B1854B7666}"/>
              </a:ext>
            </a:extLst>
          </p:cNvPr>
          <p:cNvSpPr/>
          <p:nvPr/>
        </p:nvSpPr>
        <p:spPr>
          <a:xfrm>
            <a:off x="5319930" y="395434"/>
            <a:ext cx="365760" cy="365760"/>
          </a:xfrm>
          <a:prstGeom prst="wedgeEllipseCallout">
            <a:avLst>
              <a:gd name="adj1" fmla="val 127262"/>
              <a:gd name="adj2" fmla="val 13865"/>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1</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pic>
        <p:nvPicPr>
          <p:cNvPr id="17" name="Picture 16">
            <a:extLst>
              <a:ext uri="{FF2B5EF4-FFF2-40B4-BE49-F238E27FC236}">
                <a16:creationId xmlns:a16="http://schemas.microsoft.com/office/drawing/2014/main" id="{9E194A58-0D0C-0C5E-8006-0F2A824B5A0F}"/>
              </a:ext>
            </a:extLst>
          </p:cNvPr>
          <p:cNvPicPr>
            <a:picLocks noChangeAspect="1"/>
          </p:cNvPicPr>
          <p:nvPr/>
        </p:nvPicPr>
        <p:blipFill>
          <a:blip r:embed="rId4"/>
          <a:stretch>
            <a:fillRect/>
          </a:stretch>
        </p:blipFill>
        <p:spPr>
          <a:xfrm>
            <a:off x="7289012" y="1054085"/>
            <a:ext cx="2965266" cy="3800818"/>
          </a:xfrm>
          <a:prstGeom prst="rect">
            <a:avLst/>
          </a:prstGeom>
          <a:ln>
            <a:solidFill>
              <a:srgbClr val="002060"/>
            </a:solidFill>
          </a:ln>
        </p:spPr>
      </p:pic>
      <p:sp>
        <p:nvSpPr>
          <p:cNvPr id="15" name="Rectangle 14">
            <a:extLst>
              <a:ext uri="{FF2B5EF4-FFF2-40B4-BE49-F238E27FC236}">
                <a16:creationId xmlns:a16="http://schemas.microsoft.com/office/drawing/2014/main" id="{0580BB43-2E27-B815-D733-D86667401D62}"/>
              </a:ext>
            </a:extLst>
          </p:cNvPr>
          <p:cNvSpPr/>
          <p:nvPr/>
        </p:nvSpPr>
        <p:spPr>
          <a:xfrm>
            <a:off x="7561174" y="2797628"/>
            <a:ext cx="2431912" cy="4680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Google Shape;512;ge3692cc678_0_1835">
            <a:extLst>
              <a:ext uri="{FF2B5EF4-FFF2-40B4-BE49-F238E27FC236}">
                <a16:creationId xmlns:a16="http://schemas.microsoft.com/office/drawing/2014/main" id="{A619FC13-BF92-6BD2-FF58-CB9664D6428D}"/>
              </a:ext>
            </a:extLst>
          </p:cNvPr>
          <p:cNvSpPr/>
          <p:nvPr/>
        </p:nvSpPr>
        <p:spPr>
          <a:xfrm>
            <a:off x="6651174" y="2686753"/>
            <a:ext cx="365760" cy="365760"/>
          </a:xfrm>
          <a:prstGeom prst="wedgeEllipseCallout">
            <a:avLst>
              <a:gd name="adj1" fmla="val 206318"/>
              <a:gd name="adj2" fmla="val 21984"/>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2</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20" name="Rectangle 19">
            <a:extLst>
              <a:ext uri="{FF2B5EF4-FFF2-40B4-BE49-F238E27FC236}">
                <a16:creationId xmlns:a16="http://schemas.microsoft.com/office/drawing/2014/main" id="{4AE06372-C827-D3FE-1ABB-DF883448F794}"/>
              </a:ext>
            </a:extLst>
          </p:cNvPr>
          <p:cNvSpPr/>
          <p:nvPr/>
        </p:nvSpPr>
        <p:spPr>
          <a:xfrm>
            <a:off x="7555689" y="3358245"/>
            <a:ext cx="2431912" cy="4680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Google Shape;512;ge3692cc678_0_1835">
            <a:extLst>
              <a:ext uri="{FF2B5EF4-FFF2-40B4-BE49-F238E27FC236}">
                <a16:creationId xmlns:a16="http://schemas.microsoft.com/office/drawing/2014/main" id="{D12C70AB-CAD1-74CE-E162-335FA01D2EC5}"/>
              </a:ext>
            </a:extLst>
          </p:cNvPr>
          <p:cNvSpPr/>
          <p:nvPr/>
        </p:nvSpPr>
        <p:spPr>
          <a:xfrm>
            <a:off x="10204737" y="3358245"/>
            <a:ext cx="365760" cy="365760"/>
          </a:xfrm>
          <a:prstGeom prst="wedgeEllipseCallout">
            <a:avLst>
              <a:gd name="adj1" fmla="val -105748"/>
              <a:gd name="adj2" fmla="val 11437"/>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3</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7" name="Rectangle 6">
            <a:extLst>
              <a:ext uri="{FF2B5EF4-FFF2-40B4-BE49-F238E27FC236}">
                <a16:creationId xmlns:a16="http://schemas.microsoft.com/office/drawing/2014/main" id="{88EEEC8C-5BDC-57F9-302F-976B8FFBC593}"/>
              </a:ext>
            </a:extLst>
          </p:cNvPr>
          <p:cNvSpPr/>
          <p:nvPr/>
        </p:nvSpPr>
        <p:spPr>
          <a:xfrm>
            <a:off x="8305799" y="4005943"/>
            <a:ext cx="859971" cy="3156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Google Shape;512;ge3692cc678_0_1835">
            <a:extLst>
              <a:ext uri="{FF2B5EF4-FFF2-40B4-BE49-F238E27FC236}">
                <a16:creationId xmlns:a16="http://schemas.microsoft.com/office/drawing/2014/main" id="{CC334DF7-93ED-1B38-D2DF-F37E315BA680}"/>
              </a:ext>
            </a:extLst>
          </p:cNvPr>
          <p:cNvSpPr/>
          <p:nvPr/>
        </p:nvSpPr>
        <p:spPr>
          <a:xfrm>
            <a:off x="7016934" y="3809802"/>
            <a:ext cx="365760" cy="365760"/>
          </a:xfrm>
          <a:prstGeom prst="wedgeEllipseCallout">
            <a:avLst>
              <a:gd name="adj1" fmla="val 148499"/>
              <a:gd name="adj2" fmla="val 49751"/>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Arial"/>
                <a:cs typeface="Arial"/>
                <a:sym typeface="Arial"/>
              </a:rPr>
              <a:t>4</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pic>
        <p:nvPicPr>
          <p:cNvPr id="24" name="Picture 23">
            <a:extLst>
              <a:ext uri="{FF2B5EF4-FFF2-40B4-BE49-F238E27FC236}">
                <a16:creationId xmlns:a16="http://schemas.microsoft.com/office/drawing/2014/main" id="{28501038-8ADC-4E86-86FC-0BEF6595E844}"/>
              </a:ext>
            </a:extLst>
          </p:cNvPr>
          <p:cNvPicPr>
            <a:picLocks noChangeAspect="1"/>
          </p:cNvPicPr>
          <p:nvPr/>
        </p:nvPicPr>
        <p:blipFill>
          <a:blip r:embed="rId5"/>
          <a:stretch>
            <a:fillRect/>
          </a:stretch>
        </p:blipFill>
        <p:spPr>
          <a:xfrm>
            <a:off x="5442346" y="5304688"/>
            <a:ext cx="6586875" cy="1080456"/>
          </a:xfrm>
          <a:prstGeom prst="rect">
            <a:avLst/>
          </a:prstGeom>
          <a:ln>
            <a:solidFill>
              <a:srgbClr val="002060"/>
            </a:solidFill>
          </a:ln>
        </p:spPr>
      </p:pic>
      <p:sp>
        <p:nvSpPr>
          <p:cNvPr id="8" name="Rectangle 7">
            <a:extLst>
              <a:ext uri="{FF2B5EF4-FFF2-40B4-BE49-F238E27FC236}">
                <a16:creationId xmlns:a16="http://schemas.microsoft.com/office/drawing/2014/main" id="{1D529E2E-E870-AB4D-E6A4-2395C8BE70AC}"/>
              </a:ext>
            </a:extLst>
          </p:cNvPr>
          <p:cNvSpPr/>
          <p:nvPr/>
        </p:nvSpPr>
        <p:spPr>
          <a:xfrm>
            <a:off x="7383791" y="5868608"/>
            <a:ext cx="3393065" cy="3657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Google Shape;512;ge3692cc678_0_1835">
            <a:extLst>
              <a:ext uri="{FF2B5EF4-FFF2-40B4-BE49-F238E27FC236}">
                <a16:creationId xmlns:a16="http://schemas.microsoft.com/office/drawing/2014/main" id="{A6FE530F-EED1-BE24-58B3-C22F9A40BEFA}"/>
              </a:ext>
            </a:extLst>
          </p:cNvPr>
          <p:cNvSpPr/>
          <p:nvPr/>
        </p:nvSpPr>
        <p:spPr>
          <a:xfrm>
            <a:off x="11220158" y="5662036"/>
            <a:ext cx="365760" cy="365760"/>
          </a:xfrm>
          <a:prstGeom prst="wedgeEllipseCallout">
            <a:avLst>
              <a:gd name="adj1" fmla="val -173710"/>
              <a:gd name="adj2" fmla="val 40563"/>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Arial"/>
                <a:cs typeface="Arial"/>
                <a:sym typeface="Arial"/>
              </a:rPr>
              <a:t>5</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Tree>
    <p:extLst>
      <p:ext uri="{BB962C8B-B14F-4D97-AF65-F5344CB8AC3E}">
        <p14:creationId xmlns:p14="http://schemas.microsoft.com/office/powerpoint/2010/main" val="156482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01415" y="2492846"/>
            <a:ext cx="4789171" cy="1859483"/>
          </a:xfrm>
          <a:prstGeom prst="rect">
            <a:avLst/>
          </a:prstGeom>
        </p:spPr>
        <p:txBody>
          <a:bodyPr vert="horz" wrap="square" lIns="0" tIns="12700" rIns="0" bIns="0" rtlCol="0">
            <a:spAutoFit/>
          </a:bodyPr>
          <a:lstStyle/>
          <a:p>
            <a:pPr marL="12700" algn="ctr">
              <a:lnSpc>
                <a:spcPct val="100000"/>
              </a:lnSpc>
              <a:spcBef>
                <a:spcPts val="100"/>
              </a:spcBef>
            </a:pPr>
            <a:r>
              <a:rPr sz="6000" dirty="0">
                <a:latin typeface="Arial" panose="020B0604020202020204" pitchFamily="34" charset="0"/>
                <a:cs typeface="Arial" panose="020B0604020202020204" pitchFamily="34" charset="0"/>
              </a:rPr>
              <a:t>Submit a Quote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a:t>Key Activities: </a:t>
            </a:r>
            <a:r>
              <a:t>Submit a Quote</a:t>
            </a:r>
          </a:p>
        </p:txBody>
      </p:sp>
      <p:grpSp>
        <p:nvGrpSpPr>
          <p:cNvPr id="3" name="object 3"/>
          <p:cNvGrpSpPr/>
          <p:nvPr/>
        </p:nvGrpSpPr>
        <p:grpSpPr>
          <a:xfrm>
            <a:off x="0" y="1281681"/>
            <a:ext cx="12192000" cy="1483360"/>
            <a:chOff x="0" y="1537716"/>
            <a:chExt cx="8902065" cy="1483360"/>
          </a:xfrm>
        </p:grpSpPr>
        <p:sp>
          <p:nvSpPr>
            <p:cNvPr id="4" name="object 4"/>
            <p:cNvSpPr/>
            <p:nvPr/>
          </p:nvSpPr>
          <p:spPr>
            <a:xfrm>
              <a:off x="0" y="1537716"/>
              <a:ext cx="8902065" cy="1483360"/>
            </a:xfrm>
            <a:custGeom>
              <a:avLst/>
              <a:gdLst/>
              <a:ahLst/>
              <a:cxnLst/>
              <a:rect l="l" t="t" r="r" b="b"/>
              <a:pathLst>
                <a:path w="8902065" h="1483360">
                  <a:moveTo>
                    <a:pt x="8901684" y="0"/>
                  </a:moveTo>
                  <a:lnTo>
                    <a:pt x="0" y="0"/>
                  </a:lnTo>
                  <a:lnTo>
                    <a:pt x="0" y="1482852"/>
                  </a:lnTo>
                  <a:lnTo>
                    <a:pt x="8901684" y="1482852"/>
                  </a:lnTo>
                  <a:lnTo>
                    <a:pt x="8901684" y="0"/>
                  </a:lnTo>
                  <a:close/>
                </a:path>
              </a:pathLst>
            </a:custGeom>
            <a:solidFill>
              <a:srgbClr val="09285B"/>
            </a:solidFill>
          </p:spPr>
          <p:txBody>
            <a:bodyPr wrap="square" lIns="0" tIns="0" rIns="0" bIns="0" rtlCol="0"/>
            <a:lstStyle/>
            <a:p>
              <a:endParaRPr/>
            </a:p>
          </p:txBody>
        </p:sp>
        <p:sp>
          <p:nvSpPr>
            <p:cNvPr id="5" name="object 5"/>
            <p:cNvSpPr/>
            <p:nvPr/>
          </p:nvSpPr>
          <p:spPr>
            <a:xfrm>
              <a:off x="0" y="1537716"/>
              <a:ext cx="8902065" cy="1483360"/>
            </a:xfrm>
            <a:custGeom>
              <a:avLst/>
              <a:gdLst/>
              <a:ahLst/>
              <a:cxnLst/>
              <a:rect l="l" t="t" r="r" b="b"/>
              <a:pathLst>
                <a:path w="8902065" h="1483360">
                  <a:moveTo>
                    <a:pt x="0" y="1482852"/>
                  </a:moveTo>
                  <a:lnTo>
                    <a:pt x="8901684" y="1482852"/>
                  </a:lnTo>
                  <a:lnTo>
                    <a:pt x="8901684" y="0"/>
                  </a:lnTo>
                  <a:lnTo>
                    <a:pt x="0" y="0"/>
                  </a:lnTo>
                  <a:lnTo>
                    <a:pt x="0" y="1482852"/>
                  </a:lnTo>
                  <a:close/>
                </a:path>
              </a:pathLst>
            </a:custGeom>
            <a:ln w="12699">
              <a:solidFill>
                <a:srgbClr val="2E528F"/>
              </a:solidFill>
            </a:ln>
          </p:spPr>
          <p:txBody>
            <a:bodyPr wrap="square" lIns="0" tIns="0" rIns="0" bIns="0" rtlCol="0"/>
            <a:lstStyle/>
            <a:p>
              <a:endParaRPr/>
            </a:p>
          </p:txBody>
        </p:sp>
      </p:grpSp>
      <p:sp>
        <p:nvSpPr>
          <p:cNvPr id="7" name="object 7"/>
          <p:cNvSpPr txBox="1"/>
          <p:nvPr/>
        </p:nvSpPr>
        <p:spPr>
          <a:xfrm>
            <a:off x="571500" y="1338328"/>
            <a:ext cx="2188058" cy="290464"/>
          </a:xfrm>
          <a:prstGeom prst="rect">
            <a:avLst/>
          </a:prstGeom>
        </p:spPr>
        <p:txBody>
          <a:bodyPr vert="horz" wrap="square" lIns="0" tIns="13335" rIns="0" bIns="0" rtlCol="0">
            <a:spAutoFit/>
          </a:bodyPr>
          <a:lstStyle/>
          <a:p>
            <a:pPr marL="12700">
              <a:lnSpc>
                <a:spcPct val="100000"/>
              </a:lnSpc>
              <a:spcBef>
                <a:spcPts val="105"/>
              </a:spcBef>
            </a:pPr>
            <a:r>
              <a:rPr lang="en-US" b="1">
                <a:solidFill>
                  <a:schemeClr val="bg1"/>
                </a:solidFill>
                <a:latin typeface="Arial" panose="020B0604020202020204" pitchFamily="34" charset="0"/>
                <a:cs typeface="Arial" panose="020B0604020202020204" pitchFamily="34" charset="0"/>
              </a:rPr>
              <a:t>What’s happening?</a:t>
            </a:r>
            <a:endParaRPr b="1">
              <a:solidFill>
                <a:schemeClr val="bg1"/>
              </a:solidFill>
              <a:latin typeface="Arial" panose="020B0604020202020204" pitchFamily="34" charset="0"/>
              <a:cs typeface="Arial" panose="020B0604020202020204" pitchFamily="34" charset="0"/>
            </a:endParaRPr>
          </a:p>
        </p:txBody>
      </p:sp>
      <p:sp>
        <p:nvSpPr>
          <p:cNvPr id="8" name="object 8"/>
          <p:cNvSpPr txBox="1"/>
          <p:nvPr/>
        </p:nvSpPr>
        <p:spPr>
          <a:xfrm>
            <a:off x="571500" y="1753051"/>
            <a:ext cx="4157724" cy="875689"/>
          </a:xfrm>
          <a:prstGeom prst="rect">
            <a:avLst/>
          </a:prstGeom>
        </p:spPr>
        <p:txBody>
          <a:bodyPr vert="horz" wrap="square" lIns="0" tIns="10160" rIns="0" bIns="0" rtlCol="0">
            <a:spAutoFit/>
          </a:bodyPr>
          <a:lstStyle/>
          <a:p>
            <a:pPr marL="299085" indent="-286385">
              <a:lnSpc>
                <a:spcPct val="100000"/>
              </a:lnSpc>
              <a:spcBef>
                <a:spcPts val="10"/>
              </a:spcBef>
              <a:buFont typeface="Arial"/>
              <a:buChar char="•"/>
              <a:tabLst>
                <a:tab pos="299085" algn="l"/>
              </a:tabLst>
            </a:pPr>
            <a:r>
              <a:rPr lang="en-US" sz="1400">
                <a:solidFill>
                  <a:srgbClr val="FFFFFF"/>
                </a:solidFill>
                <a:latin typeface="Arial" panose="020B0604020202020204" pitchFamily="34" charset="0"/>
                <a:cs typeface="Arial" panose="020B0604020202020204" pitchFamily="34" charset="0"/>
              </a:rPr>
              <a:t>Digital distribution of RFQs directly to vendor</a:t>
            </a:r>
            <a:endParaRPr lang="en-US" sz="1400">
              <a:latin typeface="Arial" panose="020B0604020202020204" pitchFamily="34" charset="0"/>
              <a:cs typeface="Arial" panose="020B0604020202020204" pitchFamily="34" charset="0"/>
            </a:endParaRPr>
          </a:p>
          <a:p>
            <a:pPr marL="299085">
              <a:lnSpc>
                <a:spcPct val="100000"/>
              </a:lnSpc>
              <a:spcBef>
                <a:spcPts val="25"/>
              </a:spcBef>
            </a:pPr>
            <a:r>
              <a:rPr lang="en-US" sz="1400">
                <a:solidFill>
                  <a:srgbClr val="FFFFFF"/>
                </a:solidFill>
                <a:latin typeface="Arial" panose="020B0604020202020204" pitchFamily="34" charset="0"/>
                <a:cs typeface="Arial" panose="020B0604020202020204" pitchFamily="34" charset="0"/>
              </a:rPr>
              <a:t>portals</a:t>
            </a:r>
          </a:p>
          <a:p>
            <a:pPr marL="299085" marR="5080" indent="-287020">
              <a:lnSpc>
                <a:spcPct val="101400"/>
              </a:lnSpc>
              <a:spcBef>
                <a:spcPts val="80"/>
              </a:spcBef>
              <a:buFont typeface="Arial"/>
              <a:buChar char="•"/>
              <a:tabLst>
                <a:tab pos="299085" algn="l"/>
              </a:tabLst>
            </a:pPr>
            <a:r>
              <a:rPr sz="1400">
                <a:solidFill>
                  <a:srgbClr val="FFFFFF"/>
                </a:solidFill>
                <a:latin typeface="Arial" panose="020B0604020202020204" pitchFamily="34" charset="0"/>
                <a:cs typeface="Arial" panose="020B0604020202020204" pitchFamily="34" charset="0"/>
              </a:rPr>
              <a:t>Vendors submit quotes directly in DEMES with a detailed and structured format</a:t>
            </a:r>
            <a:endParaRPr sz="1400">
              <a:latin typeface="Arial" panose="020B0604020202020204" pitchFamily="34" charset="0"/>
              <a:cs typeface="Arial" panose="020B0604020202020204" pitchFamily="34" charset="0"/>
            </a:endParaRPr>
          </a:p>
        </p:txBody>
      </p:sp>
      <p:sp>
        <p:nvSpPr>
          <p:cNvPr id="9" name="object 9"/>
          <p:cNvSpPr txBox="1"/>
          <p:nvPr/>
        </p:nvSpPr>
        <p:spPr>
          <a:xfrm>
            <a:off x="5209380" y="3692525"/>
            <a:ext cx="2029619" cy="442429"/>
          </a:xfrm>
          <a:prstGeom prst="rect">
            <a:avLst/>
          </a:prstGeom>
        </p:spPr>
        <p:txBody>
          <a:bodyPr vert="horz" wrap="square" lIns="0" tIns="133350" rIns="0" bIns="0" rtlCol="0">
            <a:spAutoFit/>
          </a:bodyPr>
          <a:lstStyle/>
          <a:p>
            <a:pPr marL="198120">
              <a:lnSpc>
                <a:spcPct val="100000"/>
              </a:lnSpc>
              <a:spcBef>
                <a:spcPts val="1050"/>
              </a:spcBef>
            </a:pPr>
            <a:r>
              <a:rPr lang="en-US" sz="2000" b="1" u="sng">
                <a:solidFill>
                  <a:srgbClr val="FF0000"/>
                </a:solidFill>
                <a:latin typeface="Arial" panose="020B0604020202020204" pitchFamily="34" charset="0"/>
                <a:cs typeface="Arial" panose="020B0604020202020204" pitchFamily="34" charset="0"/>
              </a:rPr>
              <a:t>Create Quote</a:t>
            </a:r>
            <a:endParaRPr sz="2000" u="sng">
              <a:latin typeface="Arial" panose="020B0604020202020204" pitchFamily="34" charset="0"/>
              <a:cs typeface="Arial" panose="020B0604020202020204" pitchFamily="34" charset="0"/>
            </a:endParaRPr>
          </a:p>
        </p:txBody>
      </p:sp>
      <p:sp>
        <p:nvSpPr>
          <p:cNvPr id="16" name="object 16"/>
          <p:cNvSpPr txBox="1"/>
          <p:nvPr/>
        </p:nvSpPr>
        <p:spPr>
          <a:xfrm>
            <a:off x="6610858" y="1363863"/>
            <a:ext cx="932942" cy="290464"/>
          </a:xfrm>
          <a:prstGeom prst="rect">
            <a:avLst/>
          </a:prstGeom>
        </p:spPr>
        <p:txBody>
          <a:bodyPr vert="horz" wrap="square" lIns="0" tIns="13335" rIns="0" bIns="0" rtlCol="0">
            <a:spAutoFit/>
          </a:bodyPr>
          <a:lstStyle/>
          <a:p>
            <a:pPr marL="12700">
              <a:lnSpc>
                <a:spcPct val="100000"/>
              </a:lnSpc>
              <a:spcBef>
                <a:spcPts val="105"/>
              </a:spcBef>
            </a:pPr>
            <a:r>
              <a:rPr b="1" spc="-100">
                <a:solidFill>
                  <a:srgbClr val="FFFFFF"/>
                </a:solidFill>
                <a:latin typeface="Arial" panose="020B0604020202020204" pitchFamily="34" charset="0"/>
                <a:cs typeface="Arial" panose="020B0604020202020204" pitchFamily="34" charset="0"/>
              </a:rPr>
              <a:t>Why?</a:t>
            </a:r>
            <a:endParaRPr>
              <a:latin typeface="Arial" panose="020B0604020202020204" pitchFamily="34" charset="0"/>
              <a:cs typeface="Arial" panose="020B0604020202020204" pitchFamily="34" charset="0"/>
            </a:endParaRPr>
          </a:p>
        </p:txBody>
      </p:sp>
      <p:sp>
        <p:nvSpPr>
          <p:cNvPr id="17" name="object 17"/>
          <p:cNvSpPr txBox="1"/>
          <p:nvPr/>
        </p:nvSpPr>
        <p:spPr>
          <a:xfrm>
            <a:off x="6610858" y="1734284"/>
            <a:ext cx="4214363" cy="876394"/>
          </a:xfrm>
          <a:prstGeom prst="rect">
            <a:avLst/>
          </a:prstGeom>
        </p:spPr>
        <p:txBody>
          <a:bodyPr vert="horz" wrap="square" lIns="0" tIns="10160" rIns="0" bIns="0" rtlCol="0">
            <a:spAutoFit/>
          </a:bodyPr>
          <a:lstStyle/>
          <a:p>
            <a:pPr marL="299085" marR="283845" indent="-287020">
              <a:lnSpc>
                <a:spcPct val="101400"/>
              </a:lnSpc>
              <a:spcBef>
                <a:spcPts val="80"/>
              </a:spcBef>
              <a:buFont typeface="Arial"/>
              <a:buChar char="•"/>
              <a:tabLst>
                <a:tab pos="299085" algn="l"/>
              </a:tabLst>
            </a:pPr>
            <a:r>
              <a:rPr sz="1400" spc="-20">
                <a:solidFill>
                  <a:srgbClr val="FFFFFF"/>
                </a:solidFill>
                <a:latin typeface="Arial" panose="020B0604020202020204" pitchFamily="34" charset="0"/>
                <a:cs typeface="Arial" panose="020B0604020202020204" pitchFamily="34" charset="0"/>
              </a:rPr>
              <a:t>Reduces</a:t>
            </a:r>
            <a:r>
              <a:rPr sz="1400" spc="-25">
                <a:solidFill>
                  <a:srgbClr val="FFFFFF"/>
                </a:solidFill>
                <a:latin typeface="Arial" panose="020B0604020202020204" pitchFamily="34" charset="0"/>
                <a:cs typeface="Arial" panose="020B0604020202020204" pitchFamily="34" charset="0"/>
              </a:rPr>
              <a:t> </a:t>
            </a:r>
            <a:r>
              <a:rPr sz="1400" spc="-65">
                <a:solidFill>
                  <a:srgbClr val="FFFFFF"/>
                </a:solidFill>
                <a:latin typeface="Arial" panose="020B0604020202020204" pitchFamily="34" charset="0"/>
                <a:cs typeface="Arial" panose="020B0604020202020204" pitchFamily="34" charset="0"/>
              </a:rPr>
              <a:t>errors</a:t>
            </a:r>
            <a:r>
              <a:rPr sz="1400" spc="-55">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and</a:t>
            </a:r>
            <a:r>
              <a:rPr sz="1400" spc="-20">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inconsistencies</a:t>
            </a:r>
            <a:r>
              <a:rPr sz="1400" spc="-50">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in</a:t>
            </a:r>
            <a:r>
              <a:rPr sz="1400" spc="-35">
                <a:solidFill>
                  <a:srgbClr val="FFFFFF"/>
                </a:solidFill>
                <a:latin typeface="Arial" panose="020B0604020202020204" pitchFamily="34" charset="0"/>
                <a:cs typeface="Arial" panose="020B0604020202020204" pitchFamily="34" charset="0"/>
              </a:rPr>
              <a:t> </a:t>
            </a:r>
            <a:r>
              <a:rPr sz="1400" spc="-20">
                <a:solidFill>
                  <a:srgbClr val="FFFFFF"/>
                </a:solidFill>
                <a:latin typeface="Arial" panose="020B0604020202020204" pitchFamily="34" charset="0"/>
                <a:cs typeface="Arial" panose="020B0604020202020204" pitchFamily="34" charset="0"/>
              </a:rPr>
              <a:t>quote </a:t>
            </a:r>
            <a:r>
              <a:rPr sz="1400">
                <a:solidFill>
                  <a:srgbClr val="FFFFFF"/>
                </a:solidFill>
                <a:latin typeface="Arial" panose="020B0604020202020204" pitchFamily="34" charset="0"/>
                <a:cs typeface="Arial" panose="020B0604020202020204" pitchFamily="34" charset="0"/>
              </a:rPr>
              <a:t>submissions,</a:t>
            </a:r>
            <a:r>
              <a:rPr sz="1400" spc="20">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ensuring</a:t>
            </a:r>
            <a:r>
              <a:rPr sz="1400" spc="30">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accuracy</a:t>
            </a:r>
            <a:endParaRPr sz="1400">
              <a:latin typeface="Arial" panose="020B0604020202020204" pitchFamily="34" charset="0"/>
              <a:cs typeface="Arial" panose="020B0604020202020204" pitchFamily="34" charset="0"/>
            </a:endParaRPr>
          </a:p>
          <a:p>
            <a:pPr marL="299085" indent="-286385">
              <a:lnSpc>
                <a:spcPct val="100000"/>
              </a:lnSpc>
              <a:spcBef>
                <a:spcPts val="10"/>
              </a:spcBef>
              <a:buFont typeface="Arial"/>
              <a:buChar char="•"/>
              <a:tabLst>
                <a:tab pos="299085" algn="l"/>
              </a:tabLst>
            </a:pPr>
            <a:r>
              <a:rPr sz="1400" spc="-75">
                <a:solidFill>
                  <a:srgbClr val="FFFFFF"/>
                </a:solidFill>
                <a:latin typeface="Arial" panose="020B0604020202020204" pitchFamily="34" charset="0"/>
                <a:cs typeface="Arial" panose="020B0604020202020204" pitchFamily="34" charset="0"/>
              </a:rPr>
              <a:t>Quicker</a:t>
            </a:r>
            <a:r>
              <a:rPr sz="1400" spc="-55">
                <a:solidFill>
                  <a:srgbClr val="FFFFFF"/>
                </a:solidFill>
                <a:latin typeface="Arial" panose="020B0604020202020204" pitchFamily="34" charset="0"/>
                <a:cs typeface="Arial" panose="020B0604020202020204" pitchFamily="34" charset="0"/>
              </a:rPr>
              <a:t> </a:t>
            </a:r>
            <a:r>
              <a:rPr sz="1400" spc="-50">
                <a:solidFill>
                  <a:srgbClr val="FFFFFF"/>
                </a:solidFill>
                <a:latin typeface="Arial" panose="020B0604020202020204" pitchFamily="34" charset="0"/>
                <a:cs typeface="Arial" panose="020B0604020202020204" pitchFamily="34" charset="0"/>
              </a:rPr>
              <a:t>turnaround</a:t>
            </a:r>
            <a:r>
              <a:rPr sz="1400" spc="-75">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times</a:t>
            </a:r>
            <a:r>
              <a:rPr sz="1400" spc="-40">
                <a:solidFill>
                  <a:srgbClr val="FFFFFF"/>
                </a:solidFill>
                <a:latin typeface="Arial" panose="020B0604020202020204" pitchFamily="34" charset="0"/>
                <a:cs typeface="Arial" panose="020B0604020202020204" pitchFamily="34" charset="0"/>
              </a:rPr>
              <a:t> </a:t>
            </a:r>
            <a:r>
              <a:rPr sz="1400" spc="-35">
                <a:solidFill>
                  <a:srgbClr val="FFFFFF"/>
                </a:solidFill>
                <a:latin typeface="Arial" panose="020B0604020202020204" pitchFamily="34" charset="0"/>
                <a:cs typeface="Arial" panose="020B0604020202020204" pitchFamily="34" charset="0"/>
              </a:rPr>
              <a:t>for</a:t>
            </a:r>
            <a:r>
              <a:rPr sz="1400" spc="-50">
                <a:solidFill>
                  <a:srgbClr val="FFFFFF"/>
                </a:solidFill>
                <a:latin typeface="Arial" panose="020B0604020202020204" pitchFamily="34" charset="0"/>
                <a:cs typeface="Arial" panose="020B0604020202020204" pitchFamily="34" charset="0"/>
              </a:rPr>
              <a:t> </a:t>
            </a:r>
            <a:r>
              <a:rPr sz="1400" spc="-40">
                <a:solidFill>
                  <a:srgbClr val="FFFFFF"/>
                </a:solidFill>
                <a:latin typeface="Arial" panose="020B0604020202020204" pitchFamily="34" charset="0"/>
                <a:cs typeface="Arial" panose="020B0604020202020204" pitchFamily="34" charset="0"/>
              </a:rPr>
              <a:t>quote</a:t>
            </a:r>
            <a:r>
              <a:rPr sz="1400" spc="-60">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submissions</a:t>
            </a:r>
            <a:endParaRPr sz="1400">
              <a:latin typeface="Arial" panose="020B0604020202020204" pitchFamily="34" charset="0"/>
              <a:cs typeface="Arial" panose="020B0604020202020204" pitchFamily="34" charset="0"/>
            </a:endParaRPr>
          </a:p>
          <a:p>
            <a:pPr marL="299085">
              <a:lnSpc>
                <a:spcPct val="100000"/>
              </a:lnSpc>
              <a:spcBef>
                <a:spcPts val="25"/>
              </a:spcBef>
            </a:pPr>
            <a:r>
              <a:rPr sz="1400">
                <a:solidFill>
                  <a:srgbClr val="FFFFFF"/>
                </a:solidFill>
                <a:latin typeface="Arial" panose="020B0604020202020204" pitchFamily="34" charset="0"/>
                <a:cs typeface="Arial" panose="020B0604020202020204" pitchFamily="34" charset="0"/>
              </a:rPr>
              <a:t>and</a:t>
            </a:r>
            <a:r>
              <a:rPr sz="1400" spc="-35">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enhanced</a:t>
            </a:r>
            <a:r>
              <a:rPr sz="1400" spc="-45">
                <a:solidFill>
                  <a:srgbClr val="FFFFFF"/>
                </a:solidFill>
                <a:latin typeface="Arial" panose="020B0604020202020204" pitchFamily="34" charset="0"/>
                <a:cs typeface="Arial" panose="020B0604020202020204" pitchFamily="34" charset="0"/>
              </a:rPr>
              <a:t> </a:t>
            </a:r>
            <a:r>
              <a:rPr sz="1400" spc="-25">
                <a:solidFill>
                  <a:srgbClr val="FFFFFF"/>
                </a:solidFill>
                <a:latin typeface="Arial" panose="020B0604020202020204" pitchFamily="34" charset="0"/>
                <a:cs typeface="Arial" panose="020B0604020202020204" pitchFamily="34" charset="0"/>
              </a:rPr>
              <a:t>competitive</a:t>
            </a:r>
            <a:r>
              <a:rPr sz="1400" spc="-60">
                <a:solidFill>
                  <a:srgbClr val="FFFFFF"/>
                </a:solidFill>
                <a:latin typeface="Arial" panose="020B0604020202020204" pitchFamily="34" charset="0"/>
                <a:cs typeface="Arial" panose="020B0604020202020204" pitchFamily="34" charset="0"/>
              </a:rPr>
              <a:t> </a:t>
            </a:r>
            <a:r>
              <a:rPr sz="1400">
                <a:solidFill>
                  <a:srgbClr val="FFFFFF"/>
                </a:solidFill>
                <a:latin typeface="Arial" panose="020B0604020202020204" pitchFamily="34" charset="0"/>
                <a:cs typeface="Arial" panose="020B0604020202020204" pitchFamily="34" charset="0"/>
              </a:rPr>
              <a:t>bidding</a:t>
            </a:r>
            <a:r>
              <a:rPr sz="1400" spc="-55">
                <a:solidFill>
                  <a:srgbClr val="FFFFFF"/>
                </a:solidFill>
                <a:latin typeface="Arial" panose="020B0604020202020204" pitchFamily="34" charset="0"/>
                <a:cs typeface="Arial" panose="020B0604020202020204" pitchFamily="34" charset="0"/>
              </a:rPr>
              <a:t> </a:t>
            </a:r>
            <a:r>
              <a:rPr sz="1400" spc="-10">
                <a:solidFill>
                  <a:srgbClr val="FFFFFF"/>
                </a:solidFill>
                <a:latin typeface="Arial" panose="020B0604020202020204" pitchFamily="34" charset="0"/>
                <a:cs typeface="Arial" panose="020B0604020202020204" pitchFamily="34" charset="0"/>
              </a:rPr>
              <a:t>environment</a:t>
            </a:r>
            <a:endParaRPr sz="1400">
              <a:latin typeface="Arial" panose="020B0604020202020204" pitchFamily="34" charset="0"/>
              <a:cs typeface="Arial" panose="020B0604020202020204" pitchFamily="34" charset="0"/>
            </a:endParaRPr>
          </a:p>
        </p:txBody>
      </p:sp>
      <p:sp>
        <p:nvSpPr>
          <p:cNvPr id="18" name="object 18"/>
          <p:cNvSpPr txBox="1"/>
          <p:nvPr/>
        </p:nvSpPr>
        <p:spPr>
          <a:xfrm>
            <a:off x="416719" y="3727792"/>
            <a:ext cx="2616518" cy="371897"/>
          </a:xfrm>
          <a:prstGeom prst="rect">
            <a:avLst/>
          </a:prstGeom>
        </p:spPr>
        <p:txBody>
          <a:bodyPr vert="horz" wrap="square" lIns="0" tIns="63500" rIns="0" bIns="0" rtlCol="0">
            <a:spAutoFit/>
          </a:bodyPr>
          <a:lstStyle/>
          <a:p>
            <a:pPr marL="368935">
              <a:lnSpc>
                <a:spcPct val="100000"/>
              </a:lnSpc>
              <a:spcBef>
                <a:spcPts val="500"/>
              </a:spcBef>
            </a:pPr>
            <a:r>
              <a:rPr lang="en-US" sz="2000" b="1" u="sng">
                <a:solidFill>
                  <a:srgbClr val="FF0000"/>
                </a:solidFill>
                <a:latin typeface="Arial" panose="020B0604020202020204" pitchFamily="34" charset="0"/>
                <a:cs typeface="Arial" panose="020B0604020202020204" pitchFamily="34" charset="0"/>
              </a:rPr>
              <a:t>Respond to RFQ</a:t>
            </a:r>
            <a:endParaRPr lang="en-US" sz="2000" u="sng">
              <a:latin typeface="Arial" panose="020B0604020202020204" pitchFamily="34" charset="0"/>
              <a:cs typeface="Arial" panose="020B0604020202020204" pitchFamily="34" charset="0"/>
            </a:endParaRPr>
          </a:p>
        </p:txBody>
      </p:sp>
      <p:sp>
        <p:nvSpPr>
          <p:cNvPr id="22" name="object 22"/>
          <p:cNvSpPr txBox="1"/>
          <p:nvPr/>
        </p:nvSpPr>
        <p:spPr>
          <a:xfrm>
            <a:off x="8718039" y="3683550"/>
            <a:ext cx="2600325" cy="416139"/>
          </a:xfrm>
          <a:prstGeom prst="rect">
            <a:avLst/>
          </a:prstGeom>
        </p:spPr>
        <p:txBody>
          <a:bodyPr vert="horz" wrap="square" lIns="0" tIns="107314" rIns="0" bIns="0" rtlCol="0">
            <a:spAutoFit/>
          </a:bodyPr>
          <a:lstStyle/>
          <a:p>
            <a:pPr marL="560070">
              <a:lnSpc>
                <a:spcPct val="100000"/>
              </a:lnSpc>
              <a:spcBef>
                <a:spcPts val="844"/>
              </a:spcBef>
            </a:pPr>
            <a:r>
              <a:rPr lang="en-US" sz="2000" b="1" u="sng">
                <a:solidFill>
                  <a:srgbClr val="FF0000"/>
                </a:solidFill>
                <a:latin typeface="Arial" panose="020B0604020202020204" pitchFamily="34" charset="0"/>
                <a:cs typeface="Arial" panose="020B0604020202020204" pitchFamily="34" charset="0"/>
              </a:rPr>
              <a:t>Submit Quote </a:t>
            </a:r>
            <a:endParaRPr sz="2000" u="sng">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9D8245E9-A48A-A534-91FD-1FE7BC666864}"/>
              </a:ext>
            </a:extLst>
          </p:cNvPr>
          <p:cNvCxnSpPr>
            <a:cxnSpLocks/>
          </p:cNvCxnSpPr>
          <p:nvPr/>
        </p:nvCxnSpPr>
        <p:spPr>
          <a:xfrm>
            <a:off x="6096000" y="1297894"/>
            <a:ext cx="0" cy="148336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pic>
        <p:nvPicPr>
          <p:cNvPr id="39" name="Graphic 38" descr="Register with solid fill">
            <a:extLst>
              <a:ext uri="{FF2B5EF4-FFF2-40B4-BE49-F238E27FC236}">
                <a16:creationId xmlns:a16="http://schemas.microsoft.com/office/drawing/2014/main" id="{F5662F5E-814E-44AD-D5F3-2FE0169631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27826"/>
            <a:ext cx="914400" cy="914400"/>
          </a:xfrm>
          <a:prstGeom prst="rect">
            <a:avLst/>
          </a:prstGeom>
        </p:spPr>
      </p:pic>
      <p:pic>
        <p:nvPicPr>
          <p:cNvPr id="41" name="Graphic 40" descr="Completed with solid fill">
            <a:extLst>
              <a:ext uri="{FF2B5EF4-FFF2-40B4-BE49-F238E27FC236}">
                <a16:creationId xmlns:a16="http://schemas.microsoft.com/office/drawing/2014/main" id="{5EAE169C-04AC-A32B-9989-2CBAF7B38B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61001" y="2952590"/>
            <a:ext cx="914400" cy="914400"/>
          </a:xfrm>
          <a:prstGeom prst="rect">
            <a:avLst/>
          </a:prstGeom>
        </p:spPr>
      </p:pic>
      <p:pic>
        <p:nvPicPr>
          <p:cNvPr id="43" name="Graphic 42" descr="Checklist with solid fill">
            <a:extLst>
              <a:ext uri="{FF2B5EF4-FFF2-40B4-BE49-F238E27FC236}">
                <a16:creationId xmlns:a16="http://schemas.microsoft.com/office/drawing/2014/main" id="{64F8385C-E904-1A23-CEF7-FFB6ABAF39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09675" y="2952590"/>
            <a:ext cx="864871" cy="864871"/>
          </a:xfrm>
          <a:prstGeom prst="rect">
            <a:avLst/>
          </a:prstGeom>
        </p:spPr>
      </p:pic>
      <p:sp>
        <p:nvSpPr>
          <p:cNvPr id="47" name="TextBox 46">
            <a:extLst>
              <a:ext uri="{FF2B5EF4-FFF2-40B4-BE49-F238E27FC236}">
                <a16:creationId xmlns:a16="http://schemas.microsoft.com/office/drawing/2014/main" id="{7D4F0511-F486-4842-2310-8B059A2C5FAC}"/>
              </a:ext>
            </a:extLst>
          </p:cNvPr>
          <p:cNvSpPr txBox="1"/>
          <p:nvPr/>
        </p:nvSpPr>
        <p:spPr>
          <a:xfrm>
            <a:off x="571500" y="4343400"/>
            <a:ext cx="2781300" cy="2133600"/>
          </a:xfrm>
          <a:prstGeom prst="rect">
            <a:avLst/>
          </a:prstGeom>
          <a:noFill/>
        </p:spPr>
        <p:txBody>
          <a:bodyPr wrap="square" lIns="0" tIns="0" rIns="0" bIns="0" rtlCol="0">
            <a:noAutofit/>
          </a:bodyPr>
          <a:lstStyle/>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Based off Mission requirements or other needs FDEM creates an RFQ and selects vendors who can respond </a:t>
            </a:r>
          </a:p>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Vendors are notified of RFQ and review requirements of the RFQ, where they can decide if they will quote or pass on the RFQ </a:t>
            </a:r>
          </a:p>
        </p:txBody>
      </p:sp>
      <p:sp>
        <p:nvSpPr>
          <p:cNvPr id="48" name="TextBox 47">
            <a:extLst>
              <a:ext uri="{FF2B5EF4-FFF2-40B4-BE49-F238E27FC236}">
                <a16:creationId xmlns:a16="http://schemas.microsoft.com/office/drawing/2014/main" id="{9496DBB7-DFF5-FF43-E965-783A8D7025E6}"/>
              </a:ext>
            </a:extLst>
          </p:cNvPr>
          <p:cNvSpPr txBox="1"/>
          <p:nvPr/>
        </p:nvSpPr>
        <p:spPr>
          <a:xfrm>
            <a:off x="4705350" y="4343400"/>
            <a:ext cx="2781300" cy="2133600"/>
          </a:xfrm>
          <a:prstGeom prst="rect">
            <a:avLst/>
          </a:prstGeom>
          <a:noFill/>
        </p:spPr>
        <p:txBody>
          <a:bodyPr wrap="square" lIns="0" tIns="0" rIns="0" bIns="0" rtlCol="0">
            <a:noAutofit/>
          </a:bodyPr>
          <a:lstStyle/>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Procurement role will create a quote and enter in relevant details about what can be provided</a:t>
            </a:r>
          </a:p>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Quote Line Items for Goods or Services must be added to the Quote for it to be submitted </a:t>
            </a:r>
          </a:p>
        </p:txBody>
      </p:sp>
      <p:sp>
        <p:nvSpPr>
          <p:cNvPr id="49" name="TextBox 48">
            <a:extLst>
              <a:ext uri="{FF2B5EF4-FFF2-40B4-BE49-F238E27FC236}">
                <a16:creationId xmlns:a16="http://schemas.microsoft.com/office/drawing/2014/main" id="{059DE524-6B4E-D4AB-0AC1-FBCE952C69FF}"/>
              </a:ext>
            </a:extLst>
          </p:cNvPr>
          <p:cNvSpPr txBox="1"/>
          <p:nvPr/>
        </p:nvSpPr>
        <p:spPr>
          <a:xfrm>
            <a:off x="8627551" y="4319337"/>
            <a:ext cx="2781300" cy="2133600"/>
          </a:xfrm>
          <a:prstGeom prst="rect">
            <a:avLst/>
          </a:prstGeom>
          <a:noFill/>
        </p:spPr>
        <p:txBody>
          <a:bodyPr wrap="square" lIns="0" tIns="0" rIns="0" bIns="0" rtlCol="0">
            <a:noAutofit/>
          </a:bodyPr>
          <a:lstStyle/>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When quote is ready for review by FDEM, the Procurement role will submit via the Submit Quote button</a:t>
            </a:r>
          </a:p>
          <a:p>
            <a:pPr marL="171450" indent="-171450" algn="l">
              <a:lnSpc>
                <a:spcPct val="110000"/>
              </a:lnSpc>
              <a:spcBef>
                <a:spcPts val="1000"/>
              </a:spcBef>
              <a:buFont typeface="Arial" panose="020B0604020202020204" pitchFamily="34" charset="0"/>
              <a:buChar char="•"/>
            </a:pPr>
            <a:r>
              <a:rPr lang="en-US" sz="1400">
                <a:latin typeface="Arial" panose="020B0604020202020204" pitchFamily="34" charset="0"/>
                <a:cs typeface="Arial" panose="020B0604020202020204" pitchFamily="34" charset="0"/>
              </a:rPr>
              <a:t>FDEM can not review quotes that aren’t submitted via the Vendor Portal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77F1671-2B95-C7AB-8F00-6DA1A254EAC2}"/>
              </a:ext>
            </a:extLst>
          </p:cNvPr>
          <p:cNvSpPr txBox="1">
            <a:spLocks/>
          </p:cNvSpPr>
          <p:nvPr/>
        </p:nvSpPr>
        <p:spPr>
          <a:xfrm>
            <a:off x="349402" y="234330"/>
            <a:ext cx="4553588" cy="819755"/>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600" b="1" dirty="0">
                <a:solidFill>
                  <a:prstClr val="white"/>
                </a:solidFill>
                <a:latin typeface="Arial" panose="020B0604020202020204" pitchFamily="34" charset="0"/>
                <a:ea typeface="Roboto" panose="02000000000000000000" pitchFamily="2" charset="0"/>
                <a:cs typeface="Arial" panose="020B0604020202020204" pitchFamily="34" charset="0"/>
              </a:rPr>
              <a:t>Creating and Submitting a Quote from an RFQ (1/2)</a:t>
            </a:r>
            <a:endPar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Title 4">
            <a:extLst>
              <a:ext uri="{FF2B5EF4-FFF2-40B4-BE49-F238E27FC236}">
                <a16:creationId xmlns:a16="http://schemas.microsoft.com/office/drawing/2014/main" id="{C699B55D-E1AF-ADC7-2403-C4DEF8BC2116}"/>
              </a:ext>
            </a:extLst>
          </p:cNvPr>
          <p:cNvSpPr txBox="1">
            <a:spLocks/>
          </p:cNvSpPr>
          <p:nvPr/>
        </p:nvSpPr>
        <p:spPr>
          <a:xfrm>
            <a:off x="349402" y="1132026"/>
            <a:ext cx="4553588" cy="310710"/>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6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Overview of how to create and submit a quote in the Vendor portal</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Title 4">
            <a:extLst>
              <a:ext uri="{FF2B5EF4-FFF2-40B4-BE49-F238E27FC236}">
                <a16:creationId xmlns:a16="http://schemas.microsoft.com/office/drawing/2014/main" id="{29FED74E-990B-1964-BDD7-FD517E71C379}"/>
              </a:ext>
            </a:extLst>
          </p:cNvPr>
          <p:cNvSpPr txBox="1">
            <a:spLocks/>
          </p:cNvSpPr>
          <p:nvPr/>
        </p:nvSpPr>
        <p:spPr>
          <a:xfrm>
            <a:off x="349402" y="1754475"/>
            <a:ext cx="4553588" cy="3816448"/>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PLAYFAIR DISPLAY REGULAR ROMAN" pitchFamily="2" charset="77"/>
                <a:ea typeface="Lato" panose="020F0502020204030203" pitchFamily="34" charset="0"/>
                <a:cs typeface="Lato" panose="020F0502020204030203" pitchFamily="34" charset="0"/>
              </a:defRPr>
            </a:lvl1pPr>
          </a:lstStyle>
          <a:p>
            <a:pPr marL="12700">
              <a:lnSpc>
                <a:spcPct val="100000"/>
              </a:lnSpc>
              <a:spcBef>
                <a:spcPts val="229"/>
              </a:spcBef>
            </a:pPr>
            <a:r>
              <a:rPr lang="en-US" sz="1600" b="1" dirty="0">
                <a:solidFill>
                  <a:schemeClr val="bg1"/>
                </a:solidFill>
                <a:latin typeface="Arial" panose="020B0604020202020204" pitchFamily="34" charset="0"/>
                <a:ea typeface="Roboto" panose="02000000000000000000" pitchFamily="2" charset="0"/>
                <a:cs typeface="Arial" panose="020B0604020202020204" pitchFamily="34" charset="0"/>
              </a:rPr>
              <a:t>STEPS:</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endPar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Log in to the Vendor Portal and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click on the RFQs tab </a:t>
            </a: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endPar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r>
              <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rPr>
              <a:t>Select the </a:t>
            </a:r>
            <a:r>
              <a:rPr kumimoji="0" lang="en-US" sz="1400" b="1"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rPr>
              <a:t>RFQ </a:t>
            </a: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endParaRPr kumimoji="0" lang="en-US" sz="1400" b="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Click the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Create Quote button </a:t>
            </a: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and fill in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Quote details such as description, proposed start date, and any additional comments </a:t>
            </a: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endParaRPr kumimoji="0" lang="en-US" sz="1400" b="1"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a:p>
            <a:pPr marL="342900" marR="0" lvl="0" indent="-342900" algn="l" defTabSz="914400" rtl="0" eaLnBrk="1" fontAlgn="auto" latinLnBrk="0" hangingPunct="1">
              <a:lnSpc>
                <a:spcPct val="90000"/>
              </a:lnSpc>
              <a:spcBef>
                <a:spcPct val="0"/>
              </a:spcBef>
              <a:spcAft>
                <a:spcPts val="0"/>
              </a:spcAft>
              <a:buClrTx/>
              <a:buSzTx/>
              <a:buFontTx/>
              <a:buAutoNum type="arabicPeriod"/>
              <a:tabLst/>
              <a:defRPr/>
            </a:pP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Click </a:t>
            </a:r>
            <a:r>
              <a:rPr lang="en-US" sz="1400" b="1"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Next</a:t>
            </a:r>
            <a:r>
              <a:rPr lang="en-US" sz="1400" dirty="0">
                <a:solidFill>
                  <a:sysClr val="windowText" lastClr="000000"/>
                </a:solidFill>
                <a:latin typeface="Arial" panose="020B0604020202020204" pitchFamily="34" charset="0"/>
                <a:ea typeface="Roboto" panose="02000000000000000000" pitchFamily="2" charset="0"/>
                <a:cs typeface="Arial" panose="020B0604020202020204" pitchFamily="34" charset="0"/>
              </a:rPr>
              <a:t> once all details have been entered </a:t>
            </a:r>
            <a:endParaRPr kumimoji="0" lang="en-US" sz="1400" i="0" u="none" strike="noStrike" kern="1200" cap="none" normalizeH="0" baseline="0" noProof="0" dirty="0">
              <a:ln>
                <a:noFill/>
              </a:ln>
              <a:solidFill>
                <a:sysClr val="windowText" lastClr="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3" name="Google Shape;512;ge3692cc678_0_1835">
            <a:extLst>
              <a:ext uri="{FF2B5EF4-FFF2-40B4-BE49-F238E27FC236}">
                <a16:creationId xmlns:a16="http://schemas.microsoft.com/office/drawing/2014/main" id="{75486F5E-F535-32E0-3763-D3D0BBE82AA8}"/>
              </a:ext>
            </a:extLst>
          </p:cNvPr>
          <p:cNvSpPr/>
          <p:nvPr/>
        </p:nvSpPr>
        <p:spPr>
          <a:xfrm>
            <a:off x="8003813" y="7517423"/>
            <a:ext cx="365760" cy="365760"/>
          </a:xfrm>
          <a:prstGeom prst="wedgeEllipseCallout">
            <a:avLst>
              <a:gd name="adj1" fmla="val -164001"/>
              <a:gd name="adj2" fmla="val -39534"/>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4</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pic>
        <p:nvPicPr>
          <p:cNvPr id="17" name="Picture 16">
            <a:extLst>
              <a:ext uri="{FF2B5EF4-FFF2-40B4-BE49-F238E27FC236}">
                <a16:creationId xmlns:a16="http://schemas.microsoft.com/office/drawing/2014/main" id="{C708A337-924F-7E12-6CFC-C4E010B3281D}"/>
              </a:ext>
            </a:extLst>
          </p:cNvPr>
          <p:cNvPicPr>
            <a:picLocks noChangeAspect="1"/>
          </p:cNvPicPr>
          <p:nvPr/>
        </p:nvPicPr>
        <p:blipFill>
          <a:blip r:embed="rId3"/>
          <a:stretch>
            <a:fillRect/>
          </a:stretch>
        </p:blipFill>
        <p:spPr>
          <a:xfrm>
            <a:off x="5409766" y="278447"/>
            <a:ext cx="6313104" cy="365760"/>
          </a:xfrm>
          <a:prstGeom prst="rect">
            <a:avLst/>
          </a:prstGeom>
          <a:ln>
            <a:solidFill>
              <a:srgbClr val="002060"/>
            </a:solidFill>
          </a:ln>
        </p:spPr>
      </p:pic>
      <p:sp>
        <p:nvSpPr>
          <p:cNvPr id="7" name="Rectangle 6">
            <a:extLst>
              <a:ext uri="{FF2B5EF4-FFF2-40B4-BE49-F238E27FC236}">
                <a16:creationId xmlns:a16="http://schemas.microsoft.com/office/drawing/2014/main" id="{15B5D217-9C82-E08B-8C52-97E5091122A8}"/>
              </a:ext>
            </a:extLst>
          </p:cNvPr>
          <p:cNvSpPr/>
          <p:nvPr/>
        </p:nvSpPr>
        <p:spPr>
          <a:xfrm>
            <a:off x="6849925" y="308505"/>
            <a:ext cx="365760" cy="3357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9" name="Picture 18">
            <a:extLst>
              <a:ext uri="{FF2B5EF4-FFF2-40B4-BE49-F238E27FC236}">
                <a16:creationId xmlns:a16="http://schemas.microsoft.com/office/drawing/2014/main" id="{E686FD6F-699E-B403-C842-81CE41C06567}"/>
              </a:ext>
            </a:extLst>
          </p:cNvPr>
          <p:cNvPicPr>
            <a:picLocks noChangeAspect="1"/>
          </p:cNvPicPr>
          <p:nvPr/>
        </p:nvPicPr>
        <p:blipFill>
          <a:blip r:embed="rId4"/>
          <a:stretch>
            <a:fillRect/>
          </a:stretch>
        </p:blipFill>
        <p:spPr>
          <a:xfrm>
            <a:off x="5390346" y="1059286"/>
            <a:ext cx="6313105" cy="1140697"/>
          </a:xfrm>
          <a:prstGeom prst="rect">
            <a:avLst/>
          </a:prstGeom>
          <a:ln>
            <a:solidFill>
              <a:srgbClr val="002060"/>
            </a:solidFill>
          </a:ln>
        </p:spPr>
      </p:pic>
      <p:sp>
        <p:nvSpPr>
          <p:cNvPr id="9" name="Rectangle 8">
            <a:extLst>
              <a:ext uri="{FF2B5EF4-FFF2-40B4-BE49-F238E27FC236}">
                <a16:creationId xmlns:a16="http://schemas.microsoft.com/office/drawing/2014/main" id="{68839658-37D9-1D6C-6F0B-5BF6B7EF6DDA}"/>
              </a:ext>
            </a:extLst>
          </p:cNvPr>
          <p:cNvSpPr/>
          <p:nvPr/>
        </p:nvSpPr>
        <p:spPr>
          <a:xfrm>
            <a:off x="5724150" y="1553933"/>
            <a:ext cx="1125776" cy="3946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0891A6BA-7315-50FF-1E66-545A6B7086FC}"/>
              </a:ext>
            </a:extLst>
          </p:cNvPr>
          <p:cNvPicPr>
            <a:picLocks noChangeAspect="1"/>
          </p:cNvPicPr>
          <p:nvPr/>
        </p:nvPicPr>
        <p:blipFill>
          <a:blip r:embed="rId5"/>
          <a:stretch>
            <a:fillRect/>
          </a:stretch>
        </p:blipFill>
        <p:spPr>
          <a:xfrm>
            <a:off x="5270419" y="2443189"/>
            <a:ext cx="6716486" cy="360753"/>
          </a:xfrm>
          <a:prstGeom prst="rect">
            <a:avLst/>
          </a:prstGeom>
          <a:ln>
            <a:solidFill>
              <a:srgbClr val="002060"/>
            </a:solidFill>
          </a:ln>
        </p:spPr>
      </p:pic>
      <p:sp>
        <p:nvSpPr>
          <p:cNvPr id="8" name="Rectangle 7">
            <a:extLst>
              <a:ext uri="{FF2B5EF4-FFF2-40B4-BE49-F238E27FC236}">
                <a16:creationId xmlns:a16="http://schemas.microsoft.com/office/drawing/2014/main" id="{CBBFB3C6-CD19-D2C1-588D-50DA6D7929DD}"/>
              </a:ext>
            </a:extLst>
          </p:cNvPr>
          <p:cNvSpPr/>
          <p:nvPr/>
        </p:nvSpPr>
        <p:spPr>
          <a:xfrm>
            <a:off x="10537371" y="2525485"/>
            <a:ext cx="696685" cy="1959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Google Shape;512;ge3692cc678_0_1835">
            <a:extLst>
              <a:ext uri="{FF2B5EF4-FFF2-40B4-BE49-F238E27FC236}">
                <a16:creationId xmlns:a16="http://schemas.microsoft.com/office/drawing/2014/main" id="{35FBF819-2F12-6A36-5023-9C6FA2CD4EDF}"/>
              </a:ext>
            </a:extLst>
          </p:cNvPr>
          <p:cNvSpPr/>
          <p:nvPr/>
        </p:nvSpPr>
        <p:spPr>
          <a:xfrm>
            <a:off x="5693577" y="83534"/>
            <a:ext cx="365760" cy="365760"/>
          </a:xfrm>
          <a:prstGeom prst="wedgeEllipseCallout">
            <a:avLst>
              <a:gd name="adj1" fmla="val 279047"/>
              <a:gd name="adj2" fmla="val 64460"/>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1</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11" name="Google Shape;512;ge3692cc678_0_1835">
            <a:extLst>
              <a:ext uri="{FF2B5EF4-FFF2-40B4-BE49-F238E27FC236}">
                <a16:creationId xmlns:a16="http://schemas.microsoft.com/office/drawing/2014/main" id="{2CB27804-57BA-1017-B178-5F10DBA40F02}"/>
              </a:ext>
            </a:extLst>
          </p:cNvPr>
          <p:cNvSpPr/>
          <p:nvPr/>
        </p:nvSpPr>
        <p:spPr>
          <a:xfrm>
            <a:off x="7183730" y="1212179"/>
            <a:ext cx="365760" cy="365760"/>
          </a:xfrm>
          <a:prstGeom prst="wedgeEllipseCallout">
            <a:avLst>
              <a:gd name="adj1" fmla="val -141896"/>
              <a:gd name="adj2" fmla="val 42818"/>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2</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pic>
        <p:nvPicPr>
          <p:cNvPr id="23" name="Picture 22">
            <a:extLst>
              <a:ext uri="{FF2B5EF4-FFF2-40B4-BE49-F238E27FC236}">
                <a16:creationId xmlns:a16="http://schemas.microsoft.com/office/drawing/2014/main" id="{0808B7FC-D7D6-6FCF-27FA-1368662C864A}"/>
              </a:ext>
            </a:extLst>
          </p:cNvPr>
          <p:cNvPicPr>
            <a:picLocks noChangeAspect="1"/>
          </p:cNvPicPr>
          <p:nvPr/>
        </p:nvPicPr>
        <p:blipFill>
          <a:blip r:embed="rId6"/>
          <a:stretch>
            <a:fillRect/>
          </a:stretch>
        </p:blipFill>
        <p:spPr>
          <a:xfrm>
            <a:off x="6515039" y="2960607"/>
            <a:ext cx="4388736" cy="2685214"/>
          </a:xfrm>
          <a:prstGeom prst="rect">
            <a:avLst/>
          </a:prstGeom>
          <a:ln>
            <a:solidFill>
              <a:srgbClr val="002060"/>
            </a:solidFill>
          </a:ln>
        </p:spPr>
      </p:pic>
      <p:sp>
        <p:nvSpPr>
          <p:cNvPr id="24" name="Rectangle 23">
            <a:extLst>
              <a:ext uri="{FF2B5EF4-FFF2-40B4-BE49-F238E27FC236}">
                <a16:creationId xmlns:a16="http://schemas.microsoft.com/office/drawing/2014/main" id="{74100794-CF5A-A891-61AB-9D70164EFC05}"/>
              </a:ext>
            </a:extLst>
          </p:cNvPr>
          <p:cNvSpPr/>
          <p:nvPr/>
        </p:nvSpPr>
        <p:spPr>
          <a:xfrm>
            <a:off x="6515039" y="3601804"/>
            <a:ext cx="4388736" cy="17022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Google Shape;512;ge3692cc678_0_1835">
            <a:extLst>
              <a:ext uri="{FF2B5EF4-FFF2-40B4-BE49-F238E27FC236}">
                <a16:creationId xmlns:a16="http://schemas.microsoft.com/office/drawing/2014/main" id="{CDBDBF18-D1CF-CD06-F175-ACC3FD7D373D}"/>
              </a:ext>
            </a:extLst>
          </p:cNvPr>
          <p:cNvSpPr/>
          <p:nvPr/>
        </p:nvSpPr>
        <p:spPr>
          <a:xfrm>
            <a:off x="11476838" y="3019993"/>
            <a:ext cx="365760" cy="365760"/>
          </a:xfrm>
          <a:prstGeom prst="wedgeEllipseCallout">
            <a:avLst>
              <a:gd name="adj1" fmla="val -120629"/>
              <a:gd name="adj2" fmla="val -128444"/>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3</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25" name="Google Shape;512;ge3692cc678_0_1835">
            <a:extLst>
              <a:ext uri="{FF2B5EF4-FFF2-40B4-BE49-F238E27FC236}">
                <a16:creationId xmlns:a16="http://schemas.microsoft.com/office/drawing/2014/main" id="{B73BC1EE-AC1E-3F50-3118-60DBF5C4996F}"/>
              </a:ext>
            </a:extLst>
          </p:cNvPr>
          <p:cNvSpPr/>
          <p:nvPr/>
        </p:nvSpPr>
        <p:spPr>
          <a:xfrm>
            <a:off x="11476838" y="3019993"/>
            <a:ext cx="365760" cy="365760"/>
          </a:xfrm>
          <a:prstGeom prst="wedgeEllipseCallout">
            <a:avLst>
              <a:gd name="adj1" fmla="val -221819"/>
              <a:gd name="adj2" fmla="val 172151"/>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1200" cap="none" spc="0" normalizeH="0" baseline="0" noProof="0">
                <a:ln>
                  <a:noFill/>
                </a:ln>
                <a:solidFill>
                  <a:sysClr val="windowText" lastClr="000000"/>
                </a:solidFill>
                <a:effectLst/>
                <a:uLnTx/>
                <a:uFillTx/>
                <a:latin typeface="Arial"/>
                <a:ea typeface="Arial"/>
                <a:cs typeface="Arial"/>
                <a:sym typeface="Arial"/>
              </a:rPr>
              <a:t>3</a:t>
            </a:r>
            <a:endParaRPr kumimoji="0" sz="1200" b="0" i="0" u="none" strike="noStrike" kern="1200" cap="none" spc="0" normalizeH="0" baseline="0" noProof="0">
              <a:ln>
                <a:noFill/>
              </a:ln>
              <a:solidFill>
                <a:sysClr val="windowText" lastClr="000000"/>
              </a:solidFill>
              <a:effectLst/>
              <a:uLnTx/>
              <a:uFillTx/>
              <a:latin typeface="Arial"/>
              <a:ea typeface="Arial"/>
              <a:cs typeface="Arial"/>
              <a:sym typeface="Arial"/>
            </a:endParaRPr>
          </a:p>
        </p:txBody>
      </p:sp>
      <p:sp>
        <p:nvSpPr>
          <p:cNvPr id="26" name="Rectangle 25">
            <a:extLst>
              <a:ext uri="{FF2B5EF4-FFF2-40B4-BE49-F238E27FC236}">
                <a16:creationId xmlns:a16="http://schemas.microsoft.com/office/drawing/2014/main" id="{14A400D5-730C-15B7-DFD7-014BD5A71A82}"/>
              </a:ext>
            </a:extLst>
          </p:cNvPr>
          <p:cNvSpPr/>
          <p:nvPr/>
        </p:nvSpPr>
        <p:spPr>
          <a:xfrm>
            <a:off x="10406744" y="5376972"/>
            <a:ext cx="497032" cy="2688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Google Shape;512;ge3692cc678_0_1835">
            <a:extLst>
              <a:ext uri="{FF2B5EF4-FFF2-40B4-BE49-F238E27FC236}">
                <a16:creationId xmlns:a16="http://schemas.microsoft.com/office/drawing/2014/main" id="{459700CF-958F-0D21-DF60-C3BDADDA9E76}"/>
              </a:ext>
            </a:extLst>
          </p:cNvPr>
          <p:cNvSpPr/>
          <p:nvPr/>
        </p:nvSpPr>
        <p:spPr>
          <a:xfrm>
            <a:off x="11228860" y="5205163"/>
            <a:ext cx="365760" cy="365760"/>
          </a:xfrm>
          <a:prstGeom prst="wedgeEllipseCallout">
            <a:avLst>
              <a:gd name="adj1" fmla="val -141896"/>
              <a:gd name="adj2" fmla="val 42818"/>
            </a:avLst>
          </a:prstGeom>
          <a:solidFill>
            <a:srgbClr val="F6D2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kern="1200" dirty="0">
                <a:latin typeface="Arial"/>
                <a:ea typeface="Arial"/>
                <a:cs typeface="Arial"/>
                <a:sym typeface="Arial"/>
              </a:rPr>
              <a:t>4</a:t>
            </a:r>
            <a:endParaRPr kumimoji="0" sz="1200" b="0" i="0" u="none" strike="noStrike" kern="1200" cap="none" spc="0" normalizeH="0" baseline="0" noProof="0" dirty="0">
              <a:ln>
                <a:noFill/>
              </a:ln>
              <a:solidFill>
                <a:sysClr val="windowText" lastClr="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60536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215CF1F4-FDD3-A041-A46A-AB0E7C0F2E64}" vid="{27E9B712-95C7-F749-BEF0-F4C3781ABB1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Style Guide Approved">
      <a:dk1>
        <a:srgbClr val="002060"/>
      </a:dk1>
      <a:lt1>
        <a:srgbClr val="FFFFFF"/>
      </a:lt1>
      <a:dk2>
        <a:srgbClr val="E4E4E4"/>
      </a:dk2>
      <a:lt2>
        <a:srgbClr val="BFBFBF"/>
      </a:lt2>
      <a:accent1>
        <a:srgbClr val="0A285B"/>
      </a:accent1>
      <a:accent2>
        <a:srgbClr val="E00000"/>
      </a:accent2>
      <a:accent3>
        <a:srgbClr val="F0D31E"/>
      </a:accent3>
      <a:accent4>
        <a:srgbClr val="3030A2"/>
      </a:accent4>
      <a:accent5>
        <a:srgbClr val="4767BB"/>
      </a:accent5>
      <a:accent6>
        <a:srgbClr val="89A5EF"/>
      </a:accent6>
      <a:hlink>
        <a:srgbClr val="727272"/>
      </a:hlink>
      <a:folHlink>
        <a:srgbClr val="E00000"/>
      </a:folHlink>
    </a:clrScheme>
    <a:fontScheme name="Style Guide">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52FEDF22EACF40BD9DBC50934586B0" ma:contentTypeVersion="19" ma:contentTypeDescription="Create a new document." ma:contentTypeScope="" ma:versionID="33bb2cc5ca07c9e64b538c1cce3be789">
  <xsd:schema xmlns:xsd="http://www.w3.org/2001/XMLSchema" xmlns:xs="http://www.w3.org/2001/XMLSchema" xmlns:p="http://schemas.microsoft.com/office/2006/metadata/properties" xmlns:ns2="29905f83-33da-437f-ae65-359dd92b67e0" xmlns:ns3="7cf83beb-a839-4983-8ccc-9ec4bb830981" xmlns:ns4="f230f452-75e4-4b0a-ae46-19d41b8bc0d0" targetNamespace="http://schemas.microsoft.com/office/2006/metadata/properties" ma:root="true" ma:fieldsID="5ddcb38fd5095f16c89155159004dab2" ns2:_="" ns3:_="" ns4:_="">
    <xsd:import namespace="29905f83-33da-437f-ae65-359dd92b67e0"/>
    <xsd:import namespace="7cf83beb-a839-4983-8ccc-9ec4bb830981"/>
    <xsd:import namespace="f230f452-75e4-4b0a-ae46-19d41b8bc0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905f83-33da-437f-ae65-359dd92b6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bb55382-b84b-4de7-b042-61b6344f4076"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f83beb-a839-4983-8ccc-9ec4bb8309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30f452-75e4-4b0a-ae46-19d41b8bc0d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01b92ed-877e-4c1a-ae09-b59d3fcea164}" ma:internalName="TaxCatchAll" ma:showField="CatchAllData" ma:web="7cf83beb-a839-4983-8ccc-9ec4bb8309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29905f83-33da-437f-ae65-359dd92b67e0" xsi:nil="true"/>
    <lcf76f155ced4ddcb4097134ff3c332f xmlns="29905f83-33da-437f-ae65-359dd92b67e0">
      <Terms xmlns="http://schemas.microsoft.com/office/infopath/2007/PartnerControls"/>
    </lcf76f155ced4ddcb4097134ff3c332f>
    <TaxCatchAll xmlns="f230f452-75e4-4b0a-ae46-19d41b8bc0d0" xsi:nil="true"/>
  </documentManagement>
</p:properties>
</file>

<file path=customXml/itemProps1.xml><?xml version="1.0" encoding="utf-8"?>
<ds:datastoreItem xmlns:ds="http://schemas.openxmlformats.org/officeDocument/2006/customXml" ds:itemID="{071F727E-4A82-408A-B780-3DE8C24B03B7}">
  <ds:schemaRefs>
    <ds:schemaRef ds:uri="http://schemas.microsoft.com/sharepoint/v3/contenttype/forms"/>
  </ds:schemaRefs>
</ds:datastoreItem>
</file>

<file path=customXml/itemProps2.xml><?xml version="1.0" encoding="utf-8"?>
<ds:datastoreItem xmlns:ds="http://schemas.openxmlformats.org/officeDocument/2006/customXml" ds:itemID="{C8C535D5-0DF1-402E-B3ED-9E04553FAE14}"/>
</file>

<file path=customXml/itemProps3.xml><?xml version="1.0" encoding="utf-8"?>
<ds:datastoreItem xmlns:ds="http://schemas.openxmlformats.org/officeDocument/2006/customXml" ds:itemID="{88AC40C8-101A-42CB-9D37-4EB8D241812E}">
  <ds:schemaRefs>
    <ds:schemaRef ds:uri="http://schemas.microsoft.com/office/infopath/2007/PartnerControl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9a88bf09-1f35-4264-a001-54de338a54ef"/>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9ce0de61-9857-49a2-b40c-3a9cb9f8f4dc}" enabled="0" method="" siteId="{9ce0de61-9857-49a2-b40c-3a9cb9f8f4dc}" removed="1"/>
</clbl:labelList>
</file>

<file path=docProps/app.xml><?xml version="1.0" encoding="utf-8"?>
<Properties xmlns="http://schemas.openxmlformats.org/officeDocument/2006/extended-properties" xmlns:vt="http://schemas.openxmlformats.org/officeDocument/2006/docPropsVTypes">
  <Template/>
  <TotalTime>130</TotalTime>
  <Words>1889</Words>
  <Application>Microsoft Macintosh PowerPoint</Application>
  <PresentationFormat>Widescreen</PresentationFormat>
  <Paragraphs>274</Paragraphs>
  <Slides>21</Slides>
  <Notes>14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Abadi</vt:lpstr>
      <vt:lpstr>Aptos</vt:lpstr>
      <vt:lpstr>Aptos Display</vt:lpstr>
      <vt:lpstr>Arial</vt:lpstr>
      <vt:lpstr>Avenir Next LT Pro</vt:lpstr>
      <vt:lpstr>Calibri</vt:lpstr>
      <vt:lpstr>Gill Sans MT</vt:lpstr>
      <vt:lpstr>Roboto</vt:lpstr>
      <vt:lpstr>Trebuchet MS</vt:lpstr>
      <vt:lpstr>Wingdings</vt:lpstr>
      <vt:lpstr>Office Theme</vt:lpstr>
      <vt:lpstr>4_Office Theme</vt:lpstr>
      <vt:lpstr>Custom Design</vt:lpstr>
      <vt:lpstr>1_Office Theme</vt:lpstr>
      <vt:lpstr>Gray Sky Procurement</vt:lpstr>
      <vt:lpstr>Table of Contents</vt:lpstr>
      <vt:lpstr>About this Course</vt:lpstr>
      <vt:lpstr>Gray Sky Procurement Personas (System User Role) </vt:lpstr>
      <vt:lpstr>Key Benefits of the Vendor Portal </vt:lpstr>
      <vt:lpstr>PowerPoint Presentation</vt:lpstr>
      <vt:lpstr>Submit a Quote</vt:lpstr>
      <vt:lpstr>Key Activities: Submit a Quote</vt:lpstr>
      <vt:lpstr>PowerPoint Presentation</vt:lpstr>
      <vt:lpstr>PowerPoint Presentation</vt:lpstr>
      <vt:lpstr>PowerPoint Presentation</vt:lpstr>
      <vt:lpstr>Submit an Invoice</vt:lpstr>
      <vt:lpstr>Key Activities: Submit an Invoice</vt:lpstr>
      <vt:lpstr>PowerPoint Presentation</vt:lpstr>
      <vt:lpstr>PowerPoint Presentation</vt:lpstr>
      <vt:lpstr>Submit a Change Order</vt:lpstr>
      <vt:lpstr>Key Activities: Submit a Change Order</vt:lpstr>
      <vt:lpstr>PowerPoint Presentation</vt:lpstr>
      <vt:lpstr>Additional Support</vt:lpstr>
      <vt:lpstr>PowerPoint Presentation</vt:lpstr>
      <vt:lpstr>Version 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Hartman</dc:creator>
  <cp:lastModifiedBy>BreAnne Butterworth</cp:lastModifiedBy>
  <cp:revision>1</cp:revision>
  <dcterms:created xsi:type="dcterms:W3CDTF">2025-06-12T14:01:03Z</dcterms:created>
  <dcterms:modified xsi:type="dcterms:W3CDTF">2025-07-10T16:39:40Z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2024-06-13T00:00:00Z</vt:filetime>
  </property>
  <property fmtid="{D5CDD505-2E9C-101B-9397-08002B2CF9AE}" pid="3" name="Creator">
    <vt:lpwstr>Microsoft® PowerPoint® for Microsoft 365</vt:lpwstr>
  </property>
  <property fmtid="{D5CDD505-2E9C-101B-9397-08002B2CF9AE}" pid="4" name="LastSaved">
    <vt:filetime>2025-06-12T00:00:00Z</vt:filetime>
  </property>
  <property fmtid="{D5CDD505-2E9C-101B-9397-08002B2CF9AE}" pid="5" name="Producer">
    <vt:lpwstr>Microsoft® PowerPoint® for Microsoft 365</vt:lpwstr>
  </property>
  <property fmtid="{D5CDD505-2E9C-101B-9397-08002B2CF9AE}" pid="6" name="ContentTypeId">
    <vt:lpwstr>0x0101004952FEDF22EACF40BD9DBC50934586B0</vt:lpwstr>
  </property>
  <property fmtid="{D5CDD505-2E9C-101B-9397-08002B2CF9AE}" pid="7" name="MediaServiceImageTags">
    <vt:lpwstr/>
  </property>
</Properties>
</file>