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theme/theme15.xml" ContentType="application/vnd.openxmlformats-officedocument.theme+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slides/slide38.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slideLayouts/slideLayout89.xml" ContentType="application/vnd.openxmlformats-officedocument.presentationml.slideLayout+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4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Layouts/slideLayout152.xml" ContentType="application/vnd.openxmlformats-officedocument.presentationml.slideLayout+xml"/>
  <Default Extension="jpeg" ContentType="image/jpeg"/>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notesSlides/notesSlide45.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ppt/theme/theme14.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slides/slide40.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Layouts/slideLayout99.xml" ContentType="application/vnd.openxmlformats-officedocument.presentationml.slideLayout+xml"/>
  <Override PartName="/ppt/slideLayouts/slideLayout88.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 id="2147483661" r:id="rId14"/>
  </p:sldMasterIdLst>
  <p:notesMasterIdLst>
    <p:notesMasterId r:id="rId66"/>
  </p:notesMasterIdLst>
  <p:sldIdLst>
    <p:sldId id="256" r:id="rId15"/>
    <p:sldId id="257" r:id="rId16"/>
    <p:sldId id="258" r:id="rId17"/>
    <p:sldId id="259" r:id="rId18"/>
    <p:sldId id="260" r:id="rId19"/>
    <p:sldId id="261" r:id="rId20"/>
    <p:sldId id="262" r:id="rId21"/>
    <p:sldId id="263" r:id="rId22"/>
    <p:sldId id="264" r:id="rId23"/>
    <p:sldId id="265" r:id="rId24"/>
    <p:sldId id="266" r:id="rId25"/>
    <p:sldId id="267" r:id="rId26"/>
    <p:sldId id="268" r:id="rId27"/>
    <p:sldId id="269" r:id="rId28"/>
    <p:sldId id="270" r:id="rId29"/>
    <p:sldId id="271" r:id="rId30"/>
    <p:sldId id="272" r:id="rId31"/>
    <p:sldId id="273" r:id="rId32"/>
    <p:sldId id="274" r:id="rId33"/>
    <p:sldId id="275" r:id="rId34"/>
    <p:sldId id="276" r:id="rId35"/>
    <p:sldId id="277" r:id="rId36"/>
    <p:sldId id="278" r:id="rId37"/>
    <p:sldId id="279" r:id="rId38"/>
    <p:sldId id="280" r:id="rId39"/>
    <p:sldId id="281" r:id="rId40"/>
    <p:sldId id="282" r:id="rId41"/>
    <p:sldId id="283" r:id="rId42"/>
    <p:sldId id="284" r:id="rId43"/>
    <p:sldId id="285" r:id="rId44"/>
    <p:sldId id="286" r:id="rId45"/>
    <p:sldId id="287" r:id="rId46"/>
    <p:sldId id="288" r:id="rId47"/>
    <p:sldId id="289" r:id="rId48"/>
    <p:sldId id="290" r:id="rId49"/>
    <p:sldId id="291" r:id="rId50"/>
    <p:sldId id="292" r:id="rId51"/>
    <p:sldId id="293" r:id="rId52"/>
    <p:sldId id="294" r:id="rId53"/>
    <p:sldId id="295" r:id="rId54"/>
    <p:sldId id="296" r:id="rId55"/>
    <p:sldId id="297" r:id="rId56"/>
    <p:sldId id="298" r:id="rId57"/>
    <p:sldId id="299" r:id="rId58"/>
    <p:sldId id="300" r:id="rId59"/>
    <p:sldId id="301" r:id="rId60"/>
    <p:sldId id="307" r:id="rId61"/>
    <p:sldId id="302" r:id="rId62"/>
    <p:sldId id="303" r:id="rId63"/>
    <p:sldId id="304" r:id="rId64"/>
    <p:sldId id="305" r:id="rId65"/>
  </p:sldIdLst>
  <p:sldSz cx="13004800" cy="9753600"/>
  <p:notesSz cx="6858000" cy="9144000"/>
  <p:defaultTextStyle>
    <a:defPPr>
      <a:defRPr lang="en-US"/>
    </a:defPPr>
    <a:lvl1pPr algn="l" rtl="0" fontAlgn="base">
      <a:spcBef>
        <a:spcPct val="0"/>
      </a:spcBef>
      <a:spcAft>
        <a:spcPct val="0"/>
      </a:spcAft>
      <a:defRPr sz="1200" kern="1200">
        <a:solidFill>
          <a:srgbClr val="49433E"/>
        </a:solidFill>
        <a:latin typeface="Bradley Hand ITC TT" charset="0"/>
        <a:ea typeface="ヒラギノ角ゴ ProN W6" charset="-128"/>
        <a:cs typeface="+mn-cs"/>
        <a:sym typeface="Bradley Hand ITC TT" charset="0"/>
      </a:defRPr>
    </a:lvl1pPr>
    <a:lvl2pPr marL="457200" algn="l" rtl="0" fontAlgn="base">
      <a:spcBef>
        <a:spcPct val="0"/>
      </a:spcBef>
      <a:spcAft>
        <a:spcPct val="0"/>
      </a:spcAft>
      <a:defRPr sz="1200" kern="1200">
        <a:solidFill>
          <a:srgbClr val="49433E"/>
        </a:solidFill>
        <a:latin typeface="Bradley Hand ITC TT" charset="0"/>
        <a:ea typeface="ヒラギノ角ゴ ProN W6" charset="-128"/>
        <a:cs typeface="+mn-cs"/>
        <a:sym typeface="Bradley Hand ITC TT" charset="0"/>
      </a:defRPr>
    </a:lvl2pPr>
    <a:lvl3pPr marL="914400" algn="l" rtl="0" fontAlgn="base">
      <a:spcBef>
        <a:spcPct val="0"/>
      </a:spcBef>
      <a:spcAft>
        <a:spcPct val="0"/>
      </a:spcAft>
      <a:defRPr sz="1200" kern="1200">
        <a:solidFill>
          <a:srgbClr val="49433E"/>
        </a:solidFill>
        <a:latin typeface="Bradley Hand ITC TT" charset="0"/>
        <a:ea typeface="ヒラギノ角ゴ ProN W6" charset="-128"/>
        <a:cs typeface="+mn-cs"/>
        <a:sym typeface="Bradley Hand ITC TT" charset="0"/>
      </a:defRPr>
    </a:lvl3pPr>
    <a:lvl4pPr marL="1371600" algn="l" rtl="0" fontAlgn="base">
      <a:spcBef>
        <a:spcPct val="0"/>
      </a:spcBef>
      <a:spcAft>
        <a:spcPct val="0"/>
      </a:spcAft>
      <a:defRPr sz="1200" kern="1200">
        <a:solidFill>
          <a:srgbClr val="49433E"/>
        </a:solidFill>
        <a:latin typeface="Bradley Hand ITC TT" charset="0"/>
        <a:ea typeface="ヒラギノ角ゴ ProN W6" charset="-128"/>
        <a:cs typeface="+mn-cs"/>
        <a:sym typeface="Bradley Hand ITC TT" charset="0"/>
      </a:defRPr>
    </a:lvl4pPr>
    <a:lvl5pPr marL="1828800" algn="l" rtl="0" fontAlgn="base">
      <a:spcBef>
        <a:spcPct val="0"/>
      </a:spcBef>
      <a:spcAft>
        <a:spcPct val="0"/>
      </a:spcAft>
      <a:defRPr sz="1200" kern="1200">
        <a:solidFill>
          <a:srgbClr val="49433E"/>
        </a:solidFill>
        <a:latin typeface="Bradley Hand ITC TT" charset="0"/>
        <a:ea typeface="ヒラギノ角ゴ ProN W6" charset="-128"/>
        <a:cs typeface="+mn-cs"/>
        <a:sym typeface="Bradley Hand ITC TT" charset="0"/>
      </a:defRPr>
    </a:lvl5pPr>
    <a:lvl6pPr marL="2286000" algn="l" defTabSz="914400" rtl="0" eaLnBrk="1" latinLnBrk="0" hangingPunct="1">
      <a:defRPr sz="1200" kern="1200">
        <a:solidFill>
          <a:srgbClr val="49433E"/>
        </a:solidFill>
        <a:latin typeface="Bradley Hand ITC TT" charset="0"/>
        <a:ea typeface="ヒラギノ角ゴ ProN W6" charset="-128"/>
        <a:cs typeface="+mn-cs"/>
        <a:sym typeface="Bradley Hand ITC TT" charset="0"/>
      </a:defRPr>
    </a:lvl6pPr>
    <a:lvl7pPr marL="2743200" algn="l" defTabSz="914400" rtl="0" eaLnBrk="1" latinLnBrk="0" hangingPunct="1">
      <a:defRPr sz="1200" kern="1200">
        <a:solidFill>
          <a:srgbClr val="49433E"/>
        </a:solidFill>
        <a:latin typeface="Bradley Hand ITC TT" charset="0"/>
        <a:ea typeface="ヒラギノ角ゴ ProN W6" charset="-128"/>
        <a:cs typeface="+mn-cs"/>
        <a:sym typeface="Bradley Hand ITC TT" charset="0"/>
      </a:defRPr>
    </a:lvl7pPr>
    <a:lvl8pPr marL="3200400" algn="l" defTabSz="914400" rtl="0" eaLnBrk="1" latinLnBrk="0" hangingPunct="1">
      <a:defRPr sz="1200" kern="1200">
        <a:solidFill>
          <a:srgbClr val="49433E"/>
        </a:solidFill>
        <a:latin typeface="Bradley Hand ITC TT" charset="0"/>
        <a:ea typeface="ヒラギノ角ゴ ProN W6" charset="-128"/>
        <a:cs typeface="+mn-cs"/>
        <a:sym typeface="Bradley Hand ITC TT" charset="0"/>
      </a:defRPr>
    </a:lvl8pPr>
    <a:lvl9pPr marL="3657600" algn="l" defTabSz="914400" rtl="0" eaLnBrk="1" latinLnBrk="0" hangingPunct="1">
      <a:defRPr sz="1200" kern="1200">
        <a:solidFill>
          <a:srgbClr val="49433E"/>
        </a:solidFill>
        <a:latin typeface="Bradley Hand ITC TT" charset="0"/>
        <a:ea typeface="ヒラギノ角ゴ ProN W6" charset="-128"/>
        <a:cs typeface="+mn-cs"/>
        <a:sym typeface="Bradley Hand ITC TT"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5" d="100"/>
          <a:sy n="75" d="100"/>
        </p:scale>
        <p:origin x="-102" y="-114"/>
      </p:cViewPr>
      <p:guideLst>
        <p:guide orient="horz" pos="3072"/>
        <p:guide pos="4096"/>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slide" Target="slides/slide49.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61" Type="http://schemas.openxmlformats.org/officeDocument/2006/relationships/slide" Target="slides/slide47.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presProps" Target="presProps.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09"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17410" name="Rectangle 2"/>
          <p:cNvSpPr>
            <a:spLocks noGrp="1" noChangeArrowheads="1"/>
          </p:cNvSpPr>
          <p:nvPr>
            <p:ph type="body" sz="quarter" idx="1"/>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Tree>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Bradley Hand ITC TT" charset="0"/>
        <a:ea typeface="MS PGothic" pitchFamily="34" charset="-128"/>
        <a:cs typeface="ＭＳ Ｐゴシック" charset="0"/>
      </a:defRPr>
    </a:lvl1pPr>
    <a:lvl2pPr marL="457200" algn="l" rtl="0" eaLnBrk="0" fontAlgn="base" hangingPunct="0">
      <a:spcBef>
        <a:spcPct val="0"/>
      </a:spcBef>
      <a:spcAft>
        <a:spcPct val="0"/>
      </a:spcAft>
      <a:defRPr sz="1200" kern="1200">
        <a:solidFill>
          <a:schemeClr val="tx1"/>
        </a:solidFill>
        <a:latin typeface="Bradley Hand ITC TT" charset="0"/>
        <a:ea typeface="MS PGothic" pitchFamily="34" charset="-128"/>
        <a:cs typeface="+mn-cs"/>
      </a:defRPr>
    </a:lvl2pPr>
    <a:lvl3pPr marL="914400" algn="l" rtl="0" eaLnBrk="0" fontAlgn="base" hangingPunct="0">
      <a:spcBef>
        <a:spcPct val="0"/>
      </a:spcBef>
      <a:spcAft>
        <a:spcPct val="0"/>
      </a:spcAft>
      <a:defRPr sz="1200" kern="1200">
        <a:solidFill>
          <a:schemeClr val="tx1"/>
        </a:solidFill>
        <a:latin typeface="Bradley Hand ITC TT" charset="0"/>
        <a:ea typeface="MS PGothic" pitchFamily="34" charset="-128"/>
        <a:cs typeface="+mn-cs"/>
      </a:defRPr>
    </a:lvl3pPr>
    <a:lvl4pPr marL="1371600" algn="l" rtl="0" eaLnBrk="0" fontAlgn="base" hangingPunct="0">
      <a:spcBef>
        <a:spcPct val="0"/>
      </a:spcBef>
      <a:spcAft>
        <a:spcPct val="0"/>
      </a:spcAft>
      <a:defRPr sz="1200" kern="1200">
        <a:solidFill>
          <a:schemeClr val="tx1"/>
        </a:solidFill>
        <a:latin typeface="Bradley Hand ITC TT" charset="0"/>
        <a:ea typeface="MS PGothic" pitchFamily="34" charset="-128"/>
        <a:cs typeface="+mn-cs"/>
      </a:defRPr>
    </a:lvl4pPr>
    <a:lvl5pPr marL="1828800" algn="l" rtl="0" eaLnBrk="0" fontAlgn="base" hangingPunct="0">
      <a:spcBef>
        <a:spcPct val="0"/>
      </a:spcBef>
      <a:spcAft>
        <a:spcPct val="0"/>
      </a:spcAft>
      <a:defRPr sz="1200" kern="1200">
        <a:solidFill>
          <a:schemeClr val="tx1"/>
        </a:solidFill>
        <a:latin typeface="Bradley Hand ITC TT"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Rot="1" noChangeAspect="1" noChangeArrowheads="1"/>
          </p:cNvSpPr>
          <p:nvPr>
            <p:ph type="sldImg"/>
          </p:nvPr>
        </p:nvSpPr>
        <p:spPr>
          <a:solidFill>
            <a:srgbClr val="FFFFFF"/>
          </a:solidFill>
          <a:ln/>
        </p:spPr>
      </p:sp>
      <p:sp>
        <p:nvSpPr>
          <p:cNvPr id="18434" name="Rectangle 2"/>
          <p:cNvSpPr>
            <a:spLocks noGrp="1" noChangeArrowheads="1"/>
          </p:cNvSpPr>
          <p:nvPr>
            <p:ph type="body" idx="1"/>
          </p:nvPr>
        </p:nvSpPr>
        <p:spPr>
          <a:ln/>
        </p:spPr>
        <p:txBody>
          <a:bodyPr/>
          <a:lstStyle/>
          <a:p>
            <a:pPr marL="158750" eaLnBrk="1" hangingPunct="1">
              <a:defRPr/>
            </a:pPr>
            <a:r>
              <a:rPr lang="en-US" smtClean="0">
                <a:solidFill>
                  <a:srgbClr val="000000"/>
                </a:solidFill>
                <a:latin typeface="Helvetica" charset="0"/>
                <a:ea typeface="ＭＳ Ｐゴシック" charset="0"/>
                <a:cs typeface="Helvetica" charset="0"/>
                <a:sym typeface="Helvetica" charset="0"/>
              </a:rPr>
              <a:t>Disclose project is a funded through the Florida Division of Emergency Management</a:t>
            </a:r>
          </a:p>
          <a:p>
            <a:pPr marL="158750" eaLnBrk="1" hangingPunct="1">
              <a:defRPr/>
            </a:pPr>
            <a:endParaRPr lang="en-US" smtClean="0">
              <a:solidFill>
                <a:srgbClr val="000000"/>
              </a:solidFill>
              <a:latin typeface="Helvetica" charset="0"/>
              <a:ea typeface="ＭＳ Ｐゴシック" charset="0"/>
              <a:cs typeface="Helvetica" charset="0"/>
              <a:sym typeface="Helvetica" charset="0"/>
            </a:endParaRPr>
          </a:p>
          <a:p>
            <a:pPr marL="158750" eaLnBrk="1" hangingPunct="1">
              <a:defRPr/>
            </a:pPr>
            <a:r>
              <a:rPr lang="en-US" smtClean="0">
                <a:solidFill>
                  <a:srgbClr val="000000"/>
                </a:solidFill>
                <a:latin typeface="Helvetica" charset="0"/>
                <a:ea typeface="ＭＳ Ｐゴシック" charset="0"/>
                <a:cs typeface="Helvetica" charset="0"/>
                <a:sym typeface="Helvetica" charset="0"/>
              </a:rPr>
              <a:t>Recognize host</a:t>
            </a:r>
          </a:p>
          <a:p>
            <a:pPr marL="158750" eaLnBrk="1" hangingPunct="1">
              <a:defRPr/>
            </a:pPr>
            <a:r>
              <a:rPr lang="en-US" smtClean="0">
                <a:solidFill>
                  <a:srgbClr val="000000"/>
                </a:solidFill>
                <a:latin typeface="Helvetica" charset="0"/>
                <a:ea typeface="ＭＳ Ｐゴシック" charset="0"/>
                <a:cs typeface="Helvetica" charset="0"/>
                <a:sym typeface="Helvetica" charset="0"/>
              </a:rPr>
              <a:t>Introduce presenter</a:t>
            </a:r>
          </a:p>
          <a:p>
            <a:pPr marL="158750" eaLnBrk="1" hangingPunct="1">
              <a:defRPr/>
            </a:pPr>
            <a:r>
              <a:rPr lang="en-US" smtClean="0">
                <a:solidFill>
                  <a:srgbClr val="000000"/>
                </a:solidFill>
                <a:latin typeface="Helvetica" charset="0"/>
                <a:ea typeface="ＭＳ Ｐゴシック" charset="0"/>
                <a:cs typeface="Helvetica" charset="0"/>
                <a:sym typeface="Helvetica" charset="0"/>
              </a:rPr>
              <a:t>Introduce disaster recovery organizations or VIPs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Rot="1" noChangeAspect="1" noChangeArrowheads="1"/>
          </p:cNvSpPr>
          <p:nvPr>
            <p:ph type="sldImg"/>
          </p:nvPr>
        </p:nvSpPr>
        <p:spPr>
          <a:solidFill>
            <a:srgbClr val="FFFFFF"/>
          </a:solidFill>
          <a:ln/>
        </p:spPr>
      </p:sp>
      <p:sp>
        <p:nvSpPr>
          <p:cNvPr id="36866" name="Rectangle 2"/>
          <p:cNvSpPr>
            <a:spLocks noGrp="1" noChangeArrowheads="1"/>
          </p:cNvSpPr>
          <p:nvPr>
            <p:ph type="body" idx="1"/>
          </p:nvPr>
        </p:nvSpPr>
        <p:spPr>
          <a:ln/>
        </p:spPr>
        <p:txBody>
          <a:bodyPr/>
          <a:lstStyle/>
          <a:p>
            <a:pPr marL="198438" eaLnBrk="1" hangingPunct="1"/>
            <a:r>
              <a:rPr lang="en-US" smtClean="0">
                <a:solidFill>
                  <a:srgbClr val="000000"/>
                </a:solidFill>
                <a:latin typeface="Arial" pitchFamily="34" charset="0"/>
                <a:cs typeface="Arial" pitchFamily="34" charset="0"/>
                <a:sym typeface="Arial" pitchFamily="34" charset="0"/>
              </a:rPr>
              <a:t>Once wind has access into a home, through windows or doors, especially a doorway as wide as french doors or garage doors, the pressure shifts to lifting the roof deck off the house.  So ideally we want to keep wind from accessing the home.</a:t>
            </a:r>
            <a:endParaRPr lang="en-US" smtClean="0">
              <a:latin typeface="Arial" pitchFamily="34" charset="0"/>
              <a:sym typeface="Arial" pitchFamily="34" charset="0"/>
            </a:endParaRPr>
          </a:p>
          <a:p>
            <a:pPr marL="198438" eaLnBrk="1" hangingPunct="1"/>
            <a:endParaRPr lang="en-US" smtClean="0">
              <a:solidFill>
                <a:srgbClr val="000000"/>
              </a:solidFill>
              <a:latin typeface="Arial" pitchFamily="34" charset="0"/>
              <a:sym typeface="Arial" pitchFamily="34" charset="0"/>
            </a:endParaRPr>
          </a:p>
          <a:p>
            <a:pPr marL="198438" eaLnBrk="1" hangingPunct="1"/>
            <a:r>
              <a:rPr lang="en-US" smtClean="0">
                <a:solidFill>
                  <a:srgbClr val="000000"/>
                </a:solidFill>
                <a:latin typeface="Arial" pitchFamily="34" charset="0"/>
                <a:sym typeface="Arial" pitchFamily="34" charset="0"/>
              </a:rPr>
              <a:t>The city of Homestead virtually exploded due to this effect during Hurricane Andrew. Once the wind penetrated the home it swelled like a balloon as the roof popped off and then the walls collapsed leaving only the slab. Mobile homes were reduced to twisted scrap metal wrapped around the remaining trees and telephone poles.</a:t>
            </a:r>
          </a:p>
          <a:p>
            <a:pPr marL="198438" eaLnBrk="1" hangingPunct="1"/>
            <a:endParaRPr lang="en-US" smtClean="0">
              <a:solidFill>
                <a:srgbClr val="000000"/>
              </a:solidFill>
              <a:latin typeface="Arial" pitchFamily="34" charset="0"/>
              <a:sym typeface="Arial" pitchFamily="34" charset="0"/>
            </a:endParaRPr>
          </a:p>
          <a:p>
            <a:pPr marL="198438" eaLnBrk="1" hangingPunct="1"/>
            <a:r>
              <a:rPr lang="en-US" smtClean="0">
                <a:solidFill>
                  <a:srgbClr val="000000"/>
                </a:solidFill>
                <a:latin typeface="Arial" pitchFamily="34" charset="0"/>
                <a:sym typeface="Arial" pitchFamily="34" charset="0"/>
              </a:rPr>
              <a:t>Newly constructed single family homes should already incorporate most of these activities to meet state wide standard building code. Similarly new Mobile home construction has incorporated some advances but activities after placement, such as properly installed tie downs, could be an issue.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Rot="1" noChangeAspect="1" noChangeArrowheads="1"/>
          </p:cNvSpPr>
          <p:nvPr>
            <p:ph type="sldImg"/>
          </p:nvPr>
        </p:nvSpPr>
        <p:spPr>
          <a:solidFill>
            <a:srgbClr val="FFFFFF"/>
          </a:solidFill>
          <a:ln/>
        </p:spPr>
      </p:sp>
      <p:sp>
        <p:nvSpPr>
          <p:cNvPr id="38914" name="Rectangle 2"/>
          <p:cNvSpPr>
            <a:spLocks noGrp="1" noChangeArrowheads="1"/>
          </p:cNvSpPr>
          <p:nvPr>
            <p:ph type="body" idx="1"/>
          </p:nvPr>
        </p:nvSpPr>
        <p:spPr>
          <a:ln/>
        </p:spPr>
        <p:txBody>
          <a:bodyPr/>
          <a:lstStyle/>
          <a:p>
            <a:pPr marL="39688" eaLnBrk="1" hangingPunct="1"/>
            <a:r>
              <a:rPr lang="en-US" smtClean="0">
                <a:solidFill>
                  <a:srgbClr val="000000"/>
                </a:solidFill>
                <a:latin typeface="Lucida Grande" charset="0"/>
                <a:sym typeface="Lucida Grande" charset="0"/>
              </a:rPr>
              <a:t>Before we watch a demonstration video, I want to introduce you to the Institute for Business and Home Safety.</a:t>
            </a:r>
          </a:p>
          <a:p>
            <a:pPr marL="39688" eaLnBrk="1" hangingPunct="1"/>
            <a:endParaRPr lang="en-US" smtClean="0">
              <a:solidFill>
                <a:srgbClr val="000000"/>
              </a:solidFill>
              <a:latin typeface="Lucida Grande" charset="0"/>
              <a:sym typeface="Lucida Grande" charset="0"/>
            </a:endParaRPr>
          </a:p>
          <a:p>
            <a:pPr marL="39688" eaLnBrk="1" hangingPunct="1"/>
            <a:r>
              <a:rPr lang="en-US" smtClean="0">
                <a:solidFill>
                  <a:srgbClr val="000000"/>
                </a:solidFill>
                <a:latin typeface="Lucida Grande" charset="0"/>
                <a:sym typeface="Lucida Grande" charset="0"/>
              </a:rPr>
              <a:t>They achieve their mission through conducting research on the science of building, identifying mitigation solutions, improving public policy and developing voluntary standards and guidance.</a:t>
            </a:r>
          </a:p>
          <a:p>
            <a:pPr marL="39688" eaLnBrk="1" hangingPunct="1"/>
            <a:endParaRPr lang="en-US" smtClean="0">
              <a:solidFill>
                <a:srgbClr val="000000"/>
              </a:solidFill>
              <a:latin typeface="Lucida Grande" charset="0"/>
              <a:sym typeface="Lucida Grande" charset="0"/>
            </a:endParaRPr>
          </a:p>
          <a:p>
            <a:pPr marL="39688" eaLnBrk="1" hangingPunct="1"/>
            <a:r>
              <a:rPr lang="en-US" smtClean="0">
                <a:solidFill>
                  <a:srgbClr val="000000"/>
                </a:solidFill>
                <a:latin typeface="Lucida Grande" charset="0"/>
                <a:sym typeface="Lucida Grande" charset="0"/>
              </a:rPr>
              <a:t>They are one of many resources we used to develop this guide for you.</a:t>
            </a:r>
          </a:p>
          <a:p>
            <a:pPr marL="39688" eaLnBrk="1" hangingPunct="1"/>
            <a:endParaRPr lang="en-US" smtClean="0">
              <a:solidFill>
                <a:srgbClr val="000000"/>
              </a:solidFill>
              <a:latin typeface="Lucida Grande" charset="0"/>
              <a:sym typeface="Lucida Grande" charset="0"/>
            </a:endParaRPr>
          </a:p>
          <a:p>
            <a:pPr marL="39688" eaLnBrk="1" hangingPunct="1"/>
            <a:r>
              <a:rPr lang="en-US" smtClean="0">
                <a:solidFill>
                  <a:srgbClr val="000000"/>
                </a:solidFill>
                <a:latin typeface="Lucida Grande" charset="0"/>
                <a:sym typeface="Lucida Grande" charset="0"/>
              </a:rPr>
              <a:t>They have the only program at this time that provides a certified rating of your home.  The program requires you to follow recommended steps to mitigate your home and you receive either a bronze, silver or gold rating based on the strength of your home.</a:t>
            </a:r>
          </a:p>
          <a:p>
            <a:pPr marL="39688" eaLnBrk="1" hangingPunct="1"/>
            <a:endParaRPr lang="en-US" smtClean="0">
              <a:solidFill>
                <a:srgbClr val="000000"/>
              </a:solidFill>
              <a:latin typeface="Lucida Grande" charset="0"/>
              <a:sym typeface="Lucida Grande" charset="0"/>
            </a:endParaRPr>
          </a:p>
          <a:p>
            <a:pPr marL="39688" eaLnBrk="1" hangingPunct="1"/>
            <a:r>
              <a:rPr lang="en-US" smtClean="0">
                <a:solidFill>
                  <a:srgbClr val="000000"/>
                </a:solidFill>
                <a:latin typeface="Lucida Grande" charset="0"/>
                <a:sym typeface="Lucida Grande" charset="0"/>
              </a:rPr>
              <a:t>Historically the approach to mitigation has been an </a:t>
            </a:r>
            <a:r>
              <a:rPr lang="ja-JP" altLang="en-US" smtClean="0">
                <a:solidFill>
                  <a:srgbClr val="000000"/>
                </a:solidFill>
                <a:latin typeface="Arial" pitchFamily="34" charset="0"/>
                <a:sym typeface="Lucida Grande" charset="0"/>
              </a:rPr>
              <a:t>“</a:t>
            </a:r>
            <a:r>
              <a:rPr lang="en-US" altLang="ja-JP" smtClean="0">
                <a:solidFill>
                  <a:srgbClr val="000000"/>
                </a:solidFill>
                <a:latin typeface="Lucida Grande" charset="0"/>
                <a:sym typeface="Lucida Grande" charset="0"/>
              </a:rPr>
              <a:t>all-or-none</a:t>
            </a:r>
            <a:r>
              <a:rPr lang="ja-JP" altLang="en-US" smtClean="0">
                <a:solidFill>
                  <a:srgbClr val="000000"/>
                </a:solidFill>
                <a:latin typeface="Arial" pitchFamily="34" charset="0"/>
                <a:sym typeface="Lucida Grande" charset="0"/>
              </a:rPr>
              <a:t>”</a:t>
            </a:r>
            <a:r>
              <a:rPr lang="en-US" altLang="ja-JP" smtClean="0">
                <a:solidFill>
                  <a:srgbClr val="000000"/>
                </a:solidFill>
                <a:latin typeface="Lucida Grande" charset="0"/>
                <a:sym typeface="Lucida Grande" charset="0"/>
              </a:rPr>
              <a:t> approach.  IBHS</a:t>
            </a:r>
            <a:r>
              <a:rPr lang="ja-JP" altLang="en-US" smtClean="0">
                <a:solidFill>
                  <a:srgbClr val="000000"/>
                </a:solidFill>
                <a:latin typeface="Arial" pitchFamily="34" charset="0"/>
                <a:sym typeface="Lucida Grande" charset="0"/>
              </a:rPr>
              <a:t>’</a:t>
            </a:r>
            <a:r>
              <a:rPr lang="en-US" altLang="ja-JP" smtClean="0">
                <a:solidFill>
                  <a:srgbClr val="000000"/>
                </a:solidFill>
                <a:latin typeface="Lucida Grande" charset="0"/>
                <a:sym typeface="Lucida Grande" charset="0"/>
              </a:rPr>
              <a:t>s research recognizes that some mitigation is better than none.  </a:t>
            </a:r>
            <a:endParaRPr lang="en-US" smtClean="0">
              <a:solidFill>
                <a:srgbClr val="000000"/>
              </a:solidFill>
              <a:latin typeface="Lucida Grande" charset="0"/>
              <a:sym typeface="Lucida Grande"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Grp="1" noRot="1" noChangeAspect="1" noChangeArrowheads="1"/>
          </p:cNvSpPr>
          <p:nvPr>
            <p:ph type="sldImg"/>
          </p:nvPr>
        </p:nvSpPr>
        <p:spPr>
          <a:solidFill>
            <a:srgbClr val="FFFFFF"/>
          </a:solidFill>
          <a:ln/>
        </p:spPr>
      </p:sp>
      <p:sp>
        <p:nvSpPr>
          <p:cNvPr id="40962" name="Rectangle 2"/>
          <p:cNvSpPr>
            <a:spLocks noGrp="1" noChangeArrowheads="1"/>
          </p:cNvSpPr>
          <p:nvPr>
            <p:ph type="body" idx="1"/>
          </p:nvPr>
        </p:nvSpPr>
        <p:spPr>
          <a:ln/>
        </p:spPr>
        <p:txBody>
          <a:bodyPr/>
          <a:lstStyle/>
          <a:p>
            <a:pPr marL="39688" eaLnBrk="1" hangingPunct="1"/>
            <a:r>
              <a:rPr lang="en-US" smtClean="0">
                <a:solidFill>
                  <a:srgbClr val="000000"/>
                </a:solidFill>
                <a:latin typeface="Lucida Grande" charset="0"/>
                <a:sym typeface="Lucida Grande" charset="0"/>
              </a:rPr>
              <a:t>The video we are about to watch is a demonstration video of research conducted by IBHS.  They compare homes built to code vs. homes built above code and in accordance with IBHS Gold Fortified Standards.  Florida is moving to increase building codes to comply with higher wind mitigation standards, but at this time, recommended mitigation activities are above building code standards.   </a:t>
            </a:r>
          </a:p>
          <a:p>
            <a:pPr marL="39688" eaLnBrk="1" hangingPunct="1"/>
            <a:endParaRPr lang="en-US" smtClean="0">
              <a:solidFill>
                <a:srgbClr val="000000"/>
              </a:solidFill>
              <a:latin typeface="Lucida Grande" charset="0"/>
              <a:sym typeface="Lucida Grande" charset="0"/>
            </a:endParaRPr>
          </a:p>
          <a:p>
            <a:pPr marL="39688" eaLnBrk="1" hangingPunct="1"/>
            <a:r>
              <a:rPr lang="en-US" smtClean="0">
                <a:solidFill>
                  <a:srgbClr val="000000"/>
                </a:solidFill>
                <a:latin typeface="Lucida Grande" charset="0"/>
                <a:sym typeface="Lucida Grande" charset="0"/>
              </a:rPr>
              <a:t>Cost of upgrades for new construction:   $3000 </a:t>
            </a:r>
          </a:p>
          <a:p>
            <a:pPr marL="39688" eaLnBrk="1" hangingPunct="1"/>
            <a:r>
              <a:rPr lang="en-US" smtClean="0">
                <a:solidFill>
                  <a:srgbClr val="000000"/>
                </a:solidFill>
                <a:latin typeface="Lucida Grande" charset="0"/>
                <a:sym typeface="Lucida Grande" charset="0"/>
              </a:rPr>
              <a:t>Research found a repair cost ratio 5:1</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Rot="1" noChangeAspect="1" noChangeArrowheads="1"/>
          </p:cNvSpPr>
          <p:nvPr>
            <p:ph type="sldImg"/>
          </p:nvPr>
        </p:nvSpPr>
        <p:spPr>
          <a:solidFill>
            <a:srgbClr val="FFFFFF"/>
          </a:solidFill>
          <a:ln/>
        </p:spPr>
      </p:sp>
      <p:sp>
        <p:nvSpPr>
          <p:cNvPr id="43010" name="Rectangle 2"/>
          <p:cNvSpPr>
            <a:spLocks noGrp="1" noChangeArrowheads="1"/>
          </p:cNvSpPr>
          <p:nvPr>
            <p:ph type="body" idx="1"/>
          </p:nvPr>
        </p:nvSpPr>
        <p:spPr>
          <a:ln/>
        </p:spPr>
        <p:txBody>
          <a:bodyPr/>
          <a:lstStyle/>
          <a:p>
            <a:pPr marL="198438" eaLnBrk="1" hangingPunct="1">
              <a:defRPr/>
            </a:pPr>
            <a:r>
              <a:rPr lang="en-US" smtClean="0">
                <a:solidFill>
                  <a:srgbClr val="000000"/>
                </a:solidFill>
                <a:latin typeface="Lucida Grande" charset="0"/>
                <a:ea typeface="ＭＳ Ｐゴシック" charset="0"/>
                <a:cs typeface="Lucida Grande" charset="0"/>
                <a:sym typeface="Lucida Grande" charset="0"/>
              </a:rPr>
              <a:t>IBHS has approved the use of their research video  - </a:t>
            </a:r>
          </a:p>
          <a:p>
            <a:pPr marL="198438" eaLnBrk="1" hangingPunct="1">
              <a:defRPr/>
            </a:pPr>
            <a:endParaRPr lang="en-US" smtClean="0">
              <a:solidFill>
                <a:srgbClr val="000000"/>
              </a:solidFill>
              <a:latin typeface="Lucida Grande" charset="0"/>
              <a:ea typeface="ＭＳ Ｐゴシック" charset="0"/>
              <a:cs typeface="Lucida Grande" charset="0"/>
              <a:sym typeface="Lucida Grande" charset="0"/>
            </a:endParaRPr>
          </a:p>
          <a:p>
            <a:pPr marL="198438" eaLnBrk="1" hangingPunct="1">
              <a:defRPr/>
            </a:pPr>
            <a:r>
              <a:rPr lang="en-US" smtClean="0">
                <a:solidFill>
                  <a:srgbClr val="000000"/>
                </a:solidFill>
                <a:latin typeface="Lucida Grande" charset="0"/>
                <a:ea typeface="ＭＳ Ｐゴシック" charset="0"/>
                <a:cs typeface="Lucida Grande" charset="0"/>
                <a:sym typeface="Lucida Grande" charset="0"/>
              </a:rPr>
              <a:t>One important item to note is that it is the same fortified home in all the videos.  The home withstood the wind test again and again.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Grp="1" noRot="1" noChangeAspect="1" noChangeArrowheads="1"/>
          </p:cNvSpPr>
          <p:nvPr>
            <p:ph type="sldImg"/>
          </p:nvPr>
        </p:nvSpPr>
        <p:spPr>
          <a:solidFill>
            <a:srgbClr val="FFFFFF"/>
          </a:solidFill>
          <a:ln/>
        </p:spPr>
      </p:sp>
      <p:sp>
        <p:nvSpPr>
          <p:cNvPr id="45058" name="Rectangle 2"/>
          <p:cNvSpPr>
            <a:spLocks noGrp="1" noChangeArrowheads="1"/>
          </p:cNvSpPr>
          <p:nvPr>
            <p:ph type="body" idx="1"/>
          </p:nvPr>
        </p:nvSpPr>
        <p:spPr>
          <a:ln/>
        </p:spPr>
        <p:txBody>
          <a:bodyPr/>
          <a:lstStyle/>
          <a:p>
            <a:pPr marL="198438" eaLnBrk="1" hangingPunct="1">
              <a:defRPr/>
            </a:pPr>
            <a:r>
              <a:rPr lang="en-US" smtClean="0">
                <a:solidFill>
                  <a:srgbClr val="000000"/>
                </a:solidFill>
                <a:latin typeface="Lucida Grande" charset="0"/>
                <a:ea typeface="ＭＳ Ｐゴシック" charset="0"/>
                <a:cs typeface="Lucida Grande" charset="0"/>
                <a:sym typeface="Lucida Grande" charset="0"/>
              </a:rPr>
              <a:t>Now lets look again at the pressure vs. suction and review the impact of the homes on the video.</a:t>
            </a:r>
          </a:p>
          <a:p>
            <a:pPr marL="198438" eaLnBrk="1" hangingPunct="1">
              <a:defRPr/>
            </a:pPr>
            <a:endParaRPr lang="en-US" smtClean="0">
              <a:solidFill>
                <a:srgbClr val="000000"/>
              </a:solidFill>
              <a:latin typeface="Lucida Grande" charset="0"/>
              <a:ea typeface="ＭＳ Ｐゴシック" charset="0"/>
              <a:cs typeface="Lucida Grande" charset="0"/>
              <a:sym typeface="Lucida Grande" charset="0"/>
            </a:endParaRPr>
          </a:p>
          <a:p>
            <a:pPr marL="198438" eaLnBrk="1" hangingPunct="1">
              <a:defRPr/>
            </a:pPr>
            <a:r>
              <a:rPr lang="en-US" smtClean="0">
                <a:solidFill>
                  <a:srgbClr val="000000"/>
                </a:solidFill>
                <a:latin typeface="Lucida Grande" charset="0"/>
                <a:ea typeface="ＭＳ Ｐゴシック" charset="0"/>
                <a:cs typeface="Lucida Grande" charset="0"/>
                <a:sym typeface="Lucida Grande" charset="0"/>
              </a:rPr>
              <a:t>We saw the push and pull on the roof deck.</a:t>
            </a:r>
          </a:p>
          <a:p>
            <a:pPr marL="198438" eaLnBrk="1" hangingPunct="1">
              <a:defRPr/>
            </a:pPr>
            <a:r>
              <a:rPr lang="en-US" smtClean="0">
                <a:solidFill>
                  <a:srgbClr val="000000"/>
                </a:solidFill>
                <a:latin typeface="Lucida Grande" charset="0"/>
                <a:ea typeface="ＭＳ Ｐゴシック" charset="0"/>
                <a:cs typeface="Lucida Grande" charset="0"/>
                <a:sym typeface="Lucida Grande" charset="0"/>
              </a:rPr>
              <a:t>We saw wind blow open the door and the walls sucked out, and the pull on the roof deck.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noGrp="1" noRot="1" noChangeAspect="1" noChangeArrowheads="1"/>
          </p:cNvSpPr>
          <p:nvPr>
            <p:ph type="sldImg"/>
          </p:nvPr>
        </p:nvSpPr>
        <p:spPr>
          <a:solidFill>
            <a:srgbClr val="FFFFFF"/>
          </a:solidFill>
          <a:ln/>
        </p:spPr>
      </p:sp>
      <p:sp>
        <p:nvSpPr>
          <p:cNvPr id="47106" name="Rectangle 2"/>
          <p:cNvSpPr>
            <a:spLocks noGrp="1" noChangeArrowheads="1"/>
          </p:cNvSpPr>
          <p:nvPr>
            <p:ph type="body" idx="1"/>
          </p:nvPr>
        </p:nvSpPr>
        <p:spPr>
          <a:ln/>
        </p:spPr>
        <p:txBody>
          <a:bodyPr/>
          <a:lstStyle/>
          <a:p>
            <a:pPr marL="198438" eaLnBrk="1" hangingPunct="1">
              <a:defRPr/>
            </a:pPr>
            <a:r>
              <a:rPr lang="en-US" smtClean="0">
                <a:solidFill>
                  <a:srgbClr val="000000"/>
                </a:solidFill>
                <a:latin typeface="Lucida Grande" charset="0"/>
                <a:ea typeface="ＭＳ Ｐゴシック" charset="0"/>
                <a:cs typeface="Lucida Grande" charset="0"/>
                <a:sym typeface="Lucida Grande" charset="0"/>
              </a:rPr>
              <a:t>Repeat:  </a:t>
            </a:r>
          </a:p>
          <a:p>
            <a:pPr marL="198438" eaLnBrk="1" hangingPunct="1">
              <a:defRPr/>
            </a:pPr>
            <a:r>
              <a:rPr lang="en-US" smtClean="0">
                <a:solidFill>
                  <a:srgbClr val="000000"/>
                </a:solidFill>
                <a:latin typeface="Lucida Grande" charset="0"/>
                <a:ea typeface="ＭＳ Ｐゴシック" charset="0"/>
                <a:cs typeface="Lucida Grande" charset="0"/>
                <a:sym typeface="Lucida Grande" charset="0"/>
              </a:rPr>
              <a:t>Once wind has access into a home, through windows or doors, especially a doorway as wide as french doors or garage doors, the pressure shifts to lifting the roof deck off the house.  So ideally we want to keep wind from accessing the home.</a:t>
            </a:r>
          </a:p>
          <a:p>
            <a:pPr marL="198438" eaLnBrk="1" hangingPunct="1">
              <a:defRPr/>
            </a:pPr>
            <a:endParaRPr lang="en-US" smtClean="0">
              <a:solidFill>
                <a:srgbClr val="000000"/>
              </a:solidFill>
              <a:latin typeface="Lucida Grande" charset="0"/>
              <a:ea typeface="ＭＳ Ｐゴシック" charset="0"/>
              <a:cs typeface="Lucida Grande" charset="0"/>
              <a:sym typeface="Lucida Grande" charset="0"/>
            </a:endParaRPr>
          </a:p>
          <a:p>
            <a:pPr marL="198438" eaLnBrk="1" hangingPunct="1">
              <a:defRPr/>
            </a:pPr>
            <a:r>
              <a:rPr lang="en-US" smtClean="0">
                <a:solidFill>
                  <a:srgbClr val="000000"/>
                </a:solidFill>
                <a:latin typeface="Lucida Grande" charset="0"/>
                <a:ea typeface="ＭＳ Ｐゴシック" charset="0"/>
                <a:cs typeface="Lucida Grande" charset="0"/>
                <a:sym typeface="Lucida Grande" charset="0"/>
              </a:rPr>
              <a:t>This action was clear in the video.</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Grp="1" noRot="1" noChangeAspect="1" noChangeArrowheads="1"/>
          </p:cNvSpPr>
          <p:nvPr>
            <p:ph type="sldImg"/>
          </p:nvPr>
        </p:nvSpPr>
        <p:spPr>
          <a:solidFill>
            <a:srgbClr val="FFFFFF"/>
          </a:solidFill>
          <a:ln/>
        </p:spPr>
      </p:sp>
      <p:sp>
        <p:nvSpPr>
          <p:cNvPr id="49154" name="Rectangle 2"/>
          <p:cNvSpPr>
            <a:spLocks noGrp="1" noChangeArrowheads="1"/>
          </p:cNvSpPr>
          <p:nvPr>
            <p:ph type="body" idx="1"/>
          </p:nvPr>
        </p:nvSpPr>
        <p:spPr>
          <a:ln/>
        </p:spPr>
        <p:txBody>
          <a:bodyPr/>
          <a:lstStyle/>
          <a:p>
            <a:pPr marL="198438" eaLnBrk="1" hangingPunct="1"/>
            <a:r>
              <a:rPr lang="en-US" smtClean="0">
                <a:solidFill>
                  <a:srgbClr val="000000"/>
                </a:solidFill>
                <a:latin typeface="Lucida Grande" charset="0"/>
                <a:sym typeface="Lucida Grande" charset="0"/>
              </a:rPr>
              <a:t>Research into structural failure of homes became focused after Hurricane Andrew.  Damage seen during Hurricane Andrew prompted building code changes and additional research.  The homes you see in the photo were mitigated using the activities we will review today and they survived Hurricane Ike (Texas Coast).   </a:t>
            </a:r>
          </a:p>
          <a:p>
            <a:pPr marL="198438" eaLnBrk="1" hangingPunct="1"/>
            <a:endParaRPr lang="en-US" sz="2200" smtClean="0">
              <a:latin typeface="Lucida Grande" charset="0"/>
              <a:sym typeface="Lucida Grande" charset="0"/>
            </a:endParaRPr>
          </a:p>
          <a:p>
            <a:pPr marL="198438" eaLnBrk="1" hangingPunct="1"/>
            <a:r>
              <a:rPr lang="en-US" smtClean="0">
                <a:solidFill>
                  <a:srgbClr val="000000"/>
                </a:solidFill>
                <a:latin typeface="Lucida Grande" charset="0"/>
                <a:sym typeface="Lucida Grande" charset="0"/>
              </a:rPr>
              <a:t>The one mitigated home  - the one with the blue tarp  - was significantly damaged from surrounding debris striking the house.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Grp="1" noRot="1" noChangeAspect="1" noChangeArrowheads="1"/>
          </p:cNvSpPr>
          <p:nvPr>
            <p:ph type="sldImg"/>
          </p:nvPr>
        </p:nvSpPr>
        <p:spPr>
          <a:solidFill>
            <a:srgbClr val="FFFFFF"/>
          </a:solidFill>
          <a:ln/>
        </p:spPr>
      </p:sp>
      <p:sp>
        <p:nvSpPr>
          <p:cNvPr id="51202" name="Rectangle 2"/>
          <p:cNvSpPr>
            <a:spLocks noGrp="1" noChangeArrowheads="1"/>
          </p:cNvSpPr>
          <p:nvPr>
            <p:ph type="body" idx="1"/>
          </p:nvPr>
        </p:nvSpPr>
        <p:spPr>
          <a:ln/>
        </p:spPr>
        <p:txBody>
          <a:bodyPr/>
          <a:lstStyle/>
          <a:p>
            <a:pPr marL="198438" eaLnBrk="1" hangingPunct="1">
              <a:spcBef>
                <a:spcPts val="800"/>
              </a:spcBef>
              <a:defRPr/>
            </a:pPr>
            <a:r>
              <a:rPr lang="en-US" smtClean="0">
                <a:solidFill>
                  <a:srgbClr val="000000"/>
                </a:solidFill>
                <a:latin typeface="Arial" charset="0"/>
                <a:ea typeface="ＭＳ Ｐゴシック" charset="0"/>
                <a:cs typeface="Arial" charset="0"/>
                <a:sym typeface="Arial" charset="0"/>
              </a:rPr>
              <a:t>No amount of strengthening of your home should ever cause you to disregard evacuation orders.   </a:t>
            </a:r>
          </a:p>
          <a:p>
            <a:pPr marL="198438" eaLnBrk="1" hangingPunct="1">
              <a:spcBef>
                <a:spcPts val="800"/>
              </a:spcBef>
              <a:defRPr/>
            </a:pPr>
            <a:r>
              <a:rPr lang="en-US" smtClean="0">
                <a:solidFill>
                  <a:srgbClr val="000000"/>
                </a:solidFill>
                <a:latin typeface="Arial" charset="0"/>
                <a:ea typeface="ＭＳ Ｐゴシック" charset="0"/>
                <a:cs typeface="Arial" charset="0"/>
                <a:sym typeface="Arial" charset="0"/>
              </a:rPr>
              <a:t>The arm bands of hurricanes can spawn tornados and the high winds can hurl objects at such high speeds that no amount of mitigation can withstand.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a:spLocks noGrp="1" noRot="1" noChangeAspect="1" noChangeArrowheads="1"/>
          </p:cNvSpPr>
          <p:nvPr>
            <p:ph type="sldImg"/>
          </p:nvPr>
        </p:nvSpPr>
        <p:spPr>
          <a:solidFill>
            <a:srgbClr val="FFFFFF"/>
          </a:solidFill>
          <a:ln/>
        </p:spPr>
      </p:sp>
      <p:sp>
        <p:nvSpPr>
          <p:cNvPr id="53250" name="Rectangle 2"/>
          <p:cNvSpPr>
            <a:spLocks noGrp="1" noChangeArrowheads="1"/>
          </p:cNvSpPr>
          <p:nvPr>
            <p:ph type="body" idx="1"/>
          </p:nvPr>
        </p:nvSpPr>
        <p:spPr>
          <a:ln/>
        </p:spPr>
        <p:txBody>
          <a:bodyPr/>
          <a:lstStyle/>
          <a:p>
            <a:pPr marL="158750" eaLnBrk="1" hangingPunct="1">
              <a:spcBef>
                <a:spcPts val="800"/>
              </a:spcBef>
            </a:pPr>
            <a:r>
              <a:rPr lang="en-US" smtClean="0">
                <a:solidFill>
                  <a:srgbClr val="000000"/>
                </a:solidFill>
                <a:latin typeface="Lucida Grande" charset="0"/>
                <a:sym typeface="Lucida Grande" charset="0"/>
              </a:rPr>
              <a:t>Security, Economic &amp; Recovery</a:t>
            </a:r>
          </a:p>
          <a:p>
            <a:pPr marL="158750" eaLnBrk="1" hangingPunct="1"/>
            <a:endParaRPr lang="en-US" smtClean="0">
              <a:solidFill>
                <a:srgbClr val="000000"/>
              </a:solidFill>
              <a:latin typeface="Lucida Grande" charset="0"/>
              <a:sym typeface="Lucida Grande" charset="0"/>
            </a:endParaRPr>
          </a:p>
          <a:p>
            <a:pPr marL="158750" eaLnBrk="1" hangingPunct="1"/>
            <a:r>
              <a:rPr lang="en-US" smtClean="0">
                <a:solidFill>
                  <a:srgbClr val="000000"/>
                </a:solidFill>
                <a:latin typeface="Lucida Grande" charset="0"/>
                <a:sym typeface="Lucida Grande" charset="0"/>
              </a:rPr>
              <a:t>Recovery factors</a:t>
            </a:r>
          </a:p>
          <a:p>
            <a:pPr marL="158750" eaLnBrk="1" hangingPunct="1"/>
            <a:r>
              <a:rPr lang="en-US" smtClean="0">
                <a:solidFill>
                  <a:srgbClr val="000000"/>
                </a:solidFill>
                <a:latin typeface="Lucida Grande" charset="0"/>
                <a:sym typeface="Lucida Grande" charset="0"/>
              </a:rPr>
              <a:t>You can see from this photo, the roof deck lifted directly where a large window was broken.  </a:t>
            </a:r>
          </a:p>
          <a:p>
            <a:pPr marL="158750" eaLnBrk="1" hangingPunct="1"/>
            <a:endParaRPr lang="en-US" smtClean="0">
              <a:solidFill>
                <a:srgbClr val="000000"/>
              </a:solidFill>
              <a:latin typeface="Lucida Grande" charset="0"/>
              <a:sym typeface="Lucida Grande" charset="0"/>
            </a:endParaRPr>
          </a:p>
          <a:p>
            <a:pPr marL="158750" eaLnBrk="1" hangingPunct="1"/>
            <a:r>
              <a:rPr lang="en-US" smtClean="0">
                <a:solidFill>
                  <a:srgbClr val="000000"/>
                </a:solidFill>
                <a:latin typeface="Lucida Grande" charset="0"/>
                <a:sym typeface="Lucida Grande" charset="0"/>
              </a:rPr>
              <a:t>In the event of a storm, you evacuate to a secure shelter.  Now lets look at two scenarios.  Scenario A - you don</a:t>
            </a:r>
            <a:r>
              <a:rPr lang="ja-JP" altLang="en-US" smtClean="0">
                <a:solidFill>
                  <a:srgbClr val="000000"/>
                </a:solidFill>
                <a:latin typeface="Arial" pitchFamily="34" charset="0"/>
                <a:sym typeface="Lucida Grande" charset="0"/>
              </a:rPr>
              <a:t>’</a:t>
            </a:r>
            <a:r>
              <a:rPr lang="en-US" altLang="ja-JP" smtClean="0">
                <a:solidFill>
                  <a:srgbClr val="000000"/>
                </a:solidFill>
                <a:latin typeface="Lucida Grande" charset="0"/>
                <a:sym typeface="Lucida Grande" charset="0"/>
              </a:rPr>
              <a:t>t mitigate, Scenario B - you mitigate your home.</a:t>
            </a:r>
          </a:p>
          <a:p>
            <a:pPr marL="158750" eaLnBrk="1" hangingPunct="1">
              <a:spcBef>
                <a:spcPts val="800"/>
              </a:spcBef>
            </a:pPr>
            <a:r>
              <a:rPr lang="en-US" smtClean="0">
                <a:solidFill>
                  <a:srgbClr val="000000"/>
                </a:solidFill>
                <a:latin typeface="Lucida Grande" charset="0"/>
                <a:sym typeface="Lucida Grande" charset="0"/>
              </a:rPr>
              <a:t>Scenario A - A large piece of the roof to your home is missing, there is significant water damage to three rooms of your house and four windows are shattered.   Clearly this is not a safe environment and mold will grow within days.     </a:t>
            </a:r>
          </a:p>
          <a:p>
            <a:pPr marL="158750" eaLnBrk="1" hangingPunct="1">
              <a:spcBef>
                <a:spcPts val="800"/>
              </a:spcBef>
            </a:pPr>
            <a:r>
              <a:rPr lang="en-US" smtClean="0">
                <a:solidFill>
                  <a:srgbClr val="000000"/>
                </a:solidFill>
                <a:latin typeface="Lucida Grande" charset="0"/>
                <a:sym typeface="Lucida Grande" charset="0"/>
              </a:rPr>
              <a:t>Scenario B - There is minimal damage to your roof due to a tree leaning on your home.  There is minor water damage in your living room and is manageable by placing a tarp on your roof.   You are back in your home after one night in a shelter.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Grp="1" noRot="1" noChangeAspect="1" noChangeArrowheads="1"/>
          </p:cNvSpPr>
          <p:nvPr>
            <p:ph type="sldImg"/>
          </p:nvPr>
        </p:nvSpPr>
        <p:spPr>
          <a:solidFill>
            <a:srgbClr val="FFFFFF"/>
          </a:solidFill>
          <a:ln/>
        </p:spPr>
      </p:sp>
      <p:sp>
        <p:nvSpPr>
          <p:cNvPr id="55298" name="Rectangle 2"/>
          <p:cNvSpPr>
            <a:spLocks noGrp="1" noChangeArrowheads="1"/>
          </p:cNvSpPr>
          <p:nvPr>
            <p:ph type="body" idx="1"/>
          </p:nvPr>
        </p:nvSpPr>
        <p:spPr>
          <a:ln/>
        </p:spPr>
        <p:txBody>
          <a:bodyPr/>
          <a:lstStyle/>
          <a:p>
            <a:pPr marL="198438" eaLnBrk="1" hangingPunct="1">
              <a:spcBef>
                <a:spcPts val="800"/>
              </a:spcBef>
              <a:defRPr/>
            </a:pPr>
            <a:r>
              <a:rPr lang="en-US" smtClean="0">
                <a:solidFill>
                  <a:srgbClr val="000000"/>
                </a:solidFill>
                <a:latin typeface="Palatino" charset="0"/>
                <a:ea typeface="ＭＳ Ｐゴシック" charset="0"/>
                <a:cs typeface="Palatino" charset="0"/>
                <a:sym typeface="Palatino" charset="0"/>
              </a:rPr>
              <a:t>WHEN a disaster occurs.  These savings are dependent on many different variables  (debris, tornados) and cannot be predicted.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a:solidFill>
            <a:srgbClr val="FFFFFF"/>
          </a:solidFill>
          <a:ln/>
        </p:spPr>
      </p:sp>
      <p:sp>
        <p:nvSpPr>
          <p:cNvPr id="20482" name="Rectangle 2"/>
          <p:cNvSpPr>
            <a:spLocks noGrp="1" noChangeArrowheads="1"/>
          </p:cNvSpPr>
          <p:nvPr>
            <p:ph type="body" idx="1"/>
          </p:nvPr>
        </p:nvSpPr>
        <p:spPr>
          <a:ln/>
        </p:spPr>
        <p:txBody>
          <a:bodyPr/>
          <a:lstStyle/>
          <a:p>
            <a:pPr marL="79375" eaLnBrk="1" hangingPunct="1">
              <a:defRPr/>
            </a:pPr>
            <a:r>
              <a:rPr lang="en-US" smtClean="0">
                <a:solidFill>
                  <a:srgbClr val="000000"/>
                </a:solidFill>
                <a:latin typeface="Lucida Grande" charset="0"/>
                <a:ea typeface="ＭＳ Ｐゴシック" charset="0"/>
                <a:cs typeface="Lucida Grande" charset="0"/>
                <a:sym typeface="Lucida Grande" charset="0"/>
              </a:rPr>
              <a:t>We are here today not to discuss typical Florida weather but....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p:cNvSpPr>
            <a:spLocks noGrp="1" noRot="1" noChangeAspect="1" noChangeArrowheads="1"/>
          </p:cNvSpPr>
          <p:nvPr>
            <p:ph type="sldImg"/>
          </p:nvPr>
        </p:nvSpPr>
        <p:spPr>
          <a:solidFill>
            <a:srgbClr val="FFFFFF"/>
          </a:solidFill>
          <a:ln/>
        </p:spPr>
      </p:sp>
      <p:sp>
        <p:nvSpPr>
          <p:cNvPr id="57346" name="Rectangle 2"/>
          <p:cNvSpPr>
            <a:spLocks noGrp="1" noChangeArrowheads="1"/>
          </p:cNvSpPr>
          <p:nvPr>
            <p:ph type="body" idx="1"/>
          </p:nvPr>
        </p:nvSpPr>
        <p:spPr>
          <a:ln/>
        </p:spPr>
        <p:txBody>
          <a:bodyPr/>
          <a:lstStyle/>
          <a:p>
            <a:pPr marL="79375" eaLnBrk="1" hangingPunct="1"/>
            <a:r>
              <a:rPr lang="en-US" smtClean="0">
                <a:solidFill>
                  <a:srgbClr val="000000"/>
                </a:solidFill>
                <a:latin typeface="Lucida Grande" charset="0"/>
                <a:sym typeface="Lucida Grande" charset="0"/>
              </a:rPr>
              <a:t>Look at hurricanes to impact FL from 1950 - 2004.  Participants will have recent memory of hurricanes. Discuss recent hurricanes - Katrina, Wilma, etc. Reinforces </a:t>
            </a:r>
            <a:r>
              <a:rPr lang="ja-JP" altLang="en-US" smtClean="0">
                <a:solidFill>
                  <a:srgbClr val="000000"/>
                </a:solidFill>
                <a:latin typeface="Arial" pitchFamily="34" charset="0"/>
                <a:sym typeface="Lucida Grande" charset="0"/>
              </a:rPr>
              <a:t>“</a:t>
            </a:r>
            <a:r>
              <a:rPr lang="en-US" altLang="ja-JP" smtClean="0">
                <a:solidFill>
                  <a:srgbClr val="000000"/>
                </a:solidFill>
                <a:latin typeface="Lucida Grande" charset="0"/>
                <a:sym typeface="Lucida Grande" charset="0"/>
              </a:rPr>
              <a:t>WHEN</a:t>
            </a:r>
            <a:r>
              <a:rPr lang="ja-JP" altLang="en-US" smtClean="0">
                <a:solidFill>
                  <a:srgbClr val="000000"/>
                </a:solidFill>
                <a:latin typeface="Arial" pitchFamily="34" charset="0"/>
                <a:sym typeface="Lucida Grande" charset="0"/>
              </a:rPr>
              <a:t>”</a:t>
            </a:r>
            <a:r>
              <a:rPr lang="en-US" altLang="ja-JP" smtClean="0">
                <a:solidFill>
                  <a:srgbClr val="000000"/>
                </a:solidFill>
                <a:latin typeface="Lucida Grande" charset="0"/>
                <a:sym typeface="Lucida Grande" charset="0"/>
              </a:rPr>
              <a:t> a disaster happens.</a:t>
            </a:r>
            <a:endParaRPr lang="en-US" smtClean="0">
              <a:solidFill>
                <a:srgbClr val="000000"/>
              </a:solidFill>
              <a:latin typeface="Lucida Grande" charset="0"/>
              <a:sym typeface="Lucida Grande"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
          <p:cNvSpPr>
            <a:spLocks noGrp="1" noRot="1" noChangeAspect="1" noChangeArrowheads="1"/>
          </p:cNvSpPr>
          <p:nvPr>
            <p:ph type="sldImg"/>
          </p:nvPr>
        </p:nvSpPr>
        <p:spPr>
          <a:solidFill>
            <a:srgbClr val="FFFFFF"/>
          </a:solidFill>
          <a:ln/>
        </p:spPr>
      </p:sp>
      <p:sp>
        <p:nvSpPr>
          <p:cNvPr id="59394" name="Rectangle 2"/>
          <p:cNvSpPr>
            <a:spLocks noGrp="1" noChangeArrowheads="1"/>
          </p:cNvSpPr>
          <p:nvPr>
            <p:ph type="body" idx="1"/>
          </p:nvPr>
        </p:nvSpPr>
        <p:spPr>
          <a:ln/>
        </p:spPr>
        <p:txBody>
          <a:bodyPr/>
          <a:lstStyle/>
          <a:p>
            <a:pPr marL="39688" eaLnBrk="1" hangingPunct="1"/>
            <a:r>
              <a:rPr lang="en-US" smtClean="0">
                <a:solidFill>
                  <a:srgbClr val="000000"/>
                </a:solidFill>
                <a:latin typeface="Arial" pitchFamily="34" charset="0"/>
                <a:cs typeface="Arial" pitchFamily="34" charset="0"/>
                <a:sym typeface="Arial" pitchFamily="34" charset="0"/>
              </a:rPr>
              <a:t>In addition to providing additional protection to your home, wind mitigation also offers savings on your homeowners insurance premium. This discount is applied to the hurricane portion of the homeowners premium (declaration page handout with personal information blocked out). </a:t>
            </a:r>
          </a:p>
          <a:p>
            <a:pPr marL="39688" eaLnBrk="1" hangingPunct="1"/>
            <a:endParaRPr lang="en-US" smtClean="0">
              <a:solidFill>
                <a:srgbClr val="000000"/>
              </a:solidFill>
              <a:latin typeface="Arial" pitchFamily="34" charset="0"/>
              <a:cs typeface="Arial" pitchFamily="34" charset="0"/>
              <a:sym typeface="Arial" pitchFamily="34" charset="0"/>
            </a:endParaRPr>
          </a:p>
          <a:p>
            <a:pPr marL="39688" eaLnBrk="1" hangingPunct="1"/>
            <a:r>
              <a:rPr lang="en-US" smtClean="0">
                <a:solidFill>
                  <a:srgbClr val="000000"/>
                </a:solidFill>
                <a:latin typeface="Arial" pitchFamily="34" charset="0"/>
                <a:cs typeface="Arial" pitchFamily="34" charset="0"/>
                <a:sym typeface="Arial" pitchFamily="34" charset="0"/>
              </a:rPr>
              <a:t>Although premium rates vary from company to company, the average hurricane premium with Auto Club Insurance Company of Florida is $610. (As you can imagine, hurricane premium rates are higher in coastal markets than in the interior of the state.) The average insurance savings through mitigation is approximately $300.</a:t>
            </a:r>
          </a:p>
          <a:p>
            <a:pPr marL="39688" eaLnBrk="1" hangingPunct="1"/>
            <a:endParaRPr lang="en-US" smtClean="0">
              <a:solidFill>
                <a:srgbClr val="000000"/>
              </a:solidFill>
              <a:latin typeface="Arial" pitchFamily="34" charset="0"/>
              <a:cs typeface="Arial" pitchFamily="34" charset="0"/>
              <a:sym typeface="Arial" pitchFamily="34" charset="0"/>
            </a:endParaRPr>
          </a:p>
          <a:p>
            <a:pPr marL="39688" eaLnBrk="1" hangingPunct="1"/>
            <a:r>
              <a:rPr lang="en-US" smtClean="0">
                <a:solidFill>
                  <a:srgbClr val="000000"/>
                </a:solidFill>
                <a:latin typeface="Arial" pitchFamily="34" charset="0"/>
                <a:cs typeface="Arial" pitchFamily="34" charset="0"/>
                <a:sym typeface="Arial" pitchFamily="34" charset="0"/>
              </a:rPr>
              <a:t>So…how do the discounts apply? Lets take a look at the inspection form which identifies the mitigation features and estimated discounts. (Handout Office Of Insurance Regulation hurricane loss mitigation form).</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noGrp="1" noRot="1" noChangeAspect="1" noChangeArrowheads="1"/>
          </p:cNvSpPr>
          <p:nvPr>
            <p:ph type="sldImg"/>
          </p:nvPr>
        </p:nvSpPr>
        <p:spPr>
          <a:solidFill>
            <a:srgbClr val="FFFFFF"/>
          </a:solidFill>
          <a:ln/>
        </p:spPr>
      </p:sp>
      <p:sp>
        <p:nvSpPr>
          <p:cNvPr id="61442" name="Rectangle 2"/>
          <p:cNvSpPr>
            <a:spLocks noGrp="1" noChangeArrowheads="1"/>
          </p:cNvSpPr>
          <p:nvPr>
            <p:ph type="body" idx="1"/>
          </p:nvPr>
        </p:nvSpPr>
        <p:spPr>
          <a:ln/>
        </p:spPr>
        <p:txBody>
          <a:bodyPr/>
          <a:lstStyle/>
          <a:p>
            <a:pPr marL="198438" eaLnBrk="1" hangingPunct="1">
              <a:spcBef>
                <a:spcPts val="800"/>
              </a:spcBef>
              <a:defRPr/>
            </a:pPr>
            <a:r>
              <a:rPr lang="en-US" smtClean="0">
                <a:solidFill>
                  <a:srgbClr val="000000"/>
                </a:solidFill>
                <a:ea typeface="ＭＳ Ｐゴシック" charset="0"/>
                <a:cs typeface="Bradley Hand ITC TT" charset="0"/>
                <a:sym typeface="Bradley Hand ITC TT" charset="0"/>
              </a:rPr>
              <a:t>Setting water barriers, anchoring, and bracing gable ends generally requires a significant labor commitment.  Window openings and doorways generally require customized materials and a wide variety of products exist to assist persons with disabilities.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p:cNvSpPr>
            <a:spLocks noGrp="1" noRot="1" noChangeAspect="1" noChangeArrowheads="1"/>
          </p:cNvSpPr>
          <p:nvPr>
            <p:ph type="sldImg"/>
          </p:nvPr>
        </p:nvSpPr>
        <p:spPr>
          <a:solidFill>
            <a:srgbClr val="FFFFFF"/>
          </a:solidFill>
          <a:ln/>
        </p:spPr>
      </p:sp>
      <p:sp>
        <p:nvSpPr>
          <p:cNvPr id="63490" name="Rectangle 2"/>
          <p:cNvSpPr>
            <a:spLocks noGrp="1" noChangeArrowheads="1"/>
          </p:cNvSpPr>
          <p:nvPr>
            <p:ph type="body" idx="1"/>
          </p:nvPr>
        </p:nvSpPr>
        <p:spPr>
          <a:ln/>
        </p:spPr>
        <p:txBody>
          <a:bodyPr/>
          <a:lstStyle/>
          <a:p>
            <a:pPr marL="79375" eaLnBrk="1" hangingPunct="1"/>
            <a:r>
              <a:rPr lang="en-US" smtClean="0">
                <a:solidFill>
                  <a:srgbClr val="000000"/>
                </a:solidFill>
                <a:sym typeface="Bradley Hand ITC TT" charset="0"/>
              </a:rPr>
              <a:t>Ensures products are installed to manufacturer specifications.</a:t>
            </a:r>
          </a:p>
          <a:p>
            <a:pPr marL="79375" eaLnBrk="1" hangingPunct="1"/>
            <a:endParaRPr lang="en-US" sz="2200" smtClean="0">
              <a:latin typeface="Lucida Grande" charset="0"/>
              <a:sym typeface="Lucida Grande" charset="0"/>
            </a:endParaRPr>
          </a:p>
          <a:p>
            <a:pPr marL="79375" eaLnBrk="1" hangingPunct="1"/>
            <a:r>
              <a:rPr lang="en-US" smtClean="0">
                <a:solidFill>
                  <a:srgbClr val="000000"/>
                </a:solidFill>
                <a:sym typeface="Bradley Hand ITC TT" charset="0"/>
              </a:rPr>
              <a:t>This presentation is consistent with 2007 building code.  2010 building code, when it becomes effective will change specifications for many items, particularly water barriers and roofing.  The building code is the minimum requirements for construction.  Many mitigation items recommended are above code.</a:t>
            </a:r>
          </a:p>
          <a:p>
            <a:pPr marL="79375" eaLnBrk="1" hangingPunct="1"/>
            <a:endParaRPr lang="en-US" sz="2200" smtClean="0">
              <a:latin typeface="Lucida Grande" charset="0"/>
              <a:sym typeface="Lucida Grande" charset="0"/>
            </a:endParaRPr>
          </a:p>
          <a:p>
            <a:pPr marL="79375" eaLnBrk="1" hangingPunct="1"/>
            <a:r>
              <a:rPr lang="en-US" smtClean="0">
                <a:solidFill>
                  <a:srgbClr val="000000"/>
                </a:solidFill>
                <a:sym typeface="Bradley Hand ITC TT" charset="0"/>
              </a:rPr>
              <a:t>Caution ONLY do-it-yourself within your skill set.</a:t>
            </a:r>
          </a:p>
          <a:p>
            <a:pPr marL="79375" eaLnBrk="1" hangingPunct="1"/>
            <a:endParaRPr lang="en-US" smtClean="0">
              <a:solidFill>
                <a:srgbClr val="000000"/>
              </a:solidFill>
              <a:sym typeface="Bradley Hand ITC TT" charset="0"/>
            </a:endParaRPr>
          </a:p>
          <a:p>
            <a:pPr marL="79375" eaLnBrk="1" hangingPunct="1"/>
            <a:r>
              <a:rPr lang="en-US" smtClean="0">
                <a:solidFill>
                  <a:srgbClr val="000000"/>
                </a:solidFill>
                <a:sym typeface="Bradley Hand ITC TT" charset="0"/>
              </a:rPr>
              <a:t>Note </a:t>
            </a:r>
            <a:r>
              <a:rPr lang="ja-JP" altLang="en-US" smtClean="0">
                <a:solidFill>
                  <a:srgbClr val="000000"/>
                </a:solidFill>
                <a:latin typeface="Arial" pitchFamily="34" charset="0"/>
                <a:sym typeface="Bradley Hand ITC TT" charset="0"/>
              </a:rPr>
              <a:t>“</a:t>
            </a:r>
            <a:r>
              <a:rPr lang="en-US" altLang="ja-JP" smtClean="0">
                <a:solidFill>
                  <a:srgbClr val="000000"/>
                </a:solidFill>
                <a:sym typeface="Bradley Hand ITC TT" charset="0"/>
              </a:rPr>
              <a:t>beware of drive by inspections</a:t>
            </a:r>
            <a:r>
              <a:rPr lang="ja-JP" altLang="en-US" smtClean="0">
                <a:solidFill>
                  <a:srgbClr val="000000"/>
                </a:solidFill>
                <a:latin typeface="Arial" pitchFamily="34" charset="0"/>
                <a:sym typeface="Bradley Hand ITC TT" charset="0"/>
              </a:rPr>
              <a:t>”</a:t>
            </a:r>
            <a:r>
              <a:rPr lang="en-US" altLang="ja-JP" smtClean="0">
                <a:solidFill>
                  <a:srgbClr val="000000"/>
                </a:solidFill>
                <a:sym typeface="Bradley Hand ITC TT" charset="0"/>
              </a:rPr>
              <a:t> where county or city inspectors barely get out of their car to look at the work. </a:t>
            </a:r>
            <a:endParaRPr lang="en-US" smtClean="0">
              <a:solidFill>
                <a:srgbClr val="000000"/>
              </a:solidFill>
              <a:sym typeface="Bradley Hand ITC TT"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p:cNvSpPr>
            <a:spLocks noGrp="1" noRot="1" noChangeAspect="1" noChangeArrowheads="1"/>
          </p:cNvSpPr>
          <p:nvPr>
            <p:ph type="sldImg"/>
          </p:nvPr>
        </p:nvSpPr>
        <p:spPr>
          <a:solidFill>
            <a:srgbClr val="FFFFFF"/>
          </a:solidFill>
          <a:ln/>
        </p:spPr>
      </p:sp>
      <p:sp>
        <p:nvSpPr>
          <p:cNvPr id="65538" name="Rectangle 2"/>
          <p:cNvSpPr>
            <a:spLocks noGrp="1" noChangeArrowheads="1"/>
          </p:cNvSpPr>
          <p:nvPr>
            <p:ph type="body" idx="1"/>
          </p:nvPr>
        </p:nvSpPr>
        <p:spPr>
          <a:ln/>
        </p:spPr>
        <p:txBody>
          <a:bodyPr/>
          <a:lstStyle/>
          <a:p>
            <a:pPr marL="79375" eaLnBrk="1" hangingPunct="1">
              <a:spcBef>
                <a:spcPts val="3200"/>
              </a:spcBef>
            </a:pPr>
            <a:r>
              <a:rPr lang="en-US" smtClean="0">
                <a:solidFill>
                  <a:srgbClr val="000000"/>
                </a:solidFill>
                <a:latin typeface="Arial" pitchFamily="34" charset="0"/>
                <a:cs typeface="Arial" pitchFamily="34" charset="0"/>
                <a:sym typeface="Arial" pitchFamily="34" charset="0"/>
              </a:rPr>
              <a:t>This presentation is consistent with 2007 building code.  2010 building code, when it becomes effective will change specifications for many items, particularly water barriers and roofing.  The building code is the minimum requirements for construction.  Many mitigation items recommended are above code.</a:t>
            </a:r>
          </a:p>
          <a:p>
            <a:pPr marL="79375" eaLnBrk="1" hangingPunct="1"/>
            <a:endParaRPr lang="en-US" smtClean="0">
              <a:solidFill>
                <a:srgbClr val="000000"/>
              </a:solidFill>
              <a:latin typeface="Arial" pitchFamily="34" charset="0"/>
              <a:sym typeface="Arial" pitchFamily="34" charset="0"/>
            </a:endParaRPr>
          </a:p>
          <a:p>
            <a:pPr marL="79375" eaLnBrk="1" hangingPunct="1"/>
            <a:r>
              <a:rPr lang="en-US" smtClean="0">
                <a:solidFill>
                  <a:srgbClr val="000000"/>
                </a:solidFill>
                <a:latin typeface="Arial" pitchFamily="34" charset="0"/>
                <a:sym typeface="Arial" pitchFamily="34" charset="0"/>
              </a:rPr>
              <a:t>Water enters a home through </a:t>
            </a:r>
          </a:p>
          <a:p>
            <a:pPr marL="79375" eaLnBrk="1" hangingPunct="1"/>
            <a:r>
              <a:rPr lang="en-US" smtClean="0">
                <a:solidFill>
                  <a:srgbClr val="000000"/>
                </a:solidFill>
                <a:latin typeface="Arial" pitchFamily="34" charset="0"/>
                <a:sym typeface="Arial" pitchFamily="34" charset="0"/>
              </a:rPr>
              <a:t>- poorly sealed windows, doors, </a:t>
            </a:r>
          </a:p>
          <a:p>
            <a:pPr marL="79375" eaLnBrk="1" hangingPunct="1"/>
            <a:r>
              <a:rPr lang="en-US" smtClean="0">
                <a:solidFill>
                  <a:srgbClr val="000000"/>
                </a:solidFill>
                <a:latin typeface="Arial" pitchFamily="34" charset="0"/>
                <a:sym typeface="Arial" pitchFamily="34" charset="0"/>
              </a:rPr>
              <a:t>- attic vents, gable vents, soffit vents, </a:t>
            </a:r>
          </a:p>
          <a:p>
            <a:pPr marL="79375" eaLnBrk="1" hangingPunct="1"/>
            <a:r>
              <a:rPr lang="en-US" smtClean="0">
                <a:solidFill>
                  <a:srgbClr val="000000"/>
                </a:solidFill>
                <a:latin typeface="Arial" pitchFamily="34" charset="0"/>
                <a:sym typeface="Arial" pitchFamily="34" charset="0"/>
              </a:rPr>
              <a:t>- wall penetrations for utilities, and</a:t>
            </a:r>
          </a:p>
          <a:p>
            <a:pPr marL="79375" eaLnBrk="1" hangingPunct="1"/>
            <a:r>
              <a:rPr lang="en-US" smtClean="0">
                <a:solidFill>
                  <a:srgbClr val="000000"/>
                </a:solidFill>
                <a:latin typeface="Arial" pitchFamily="34" charset="0"/>
                <a:sym typeface="Arial" pitchFamily="34" charset="0"/>
              </a:rPr>
              <a:t>- cracks in walls and frames.   </a:t>
            </a:r>
          </a:p>
          <a:p>
            <a:pPr marL="79375" eaLnBrk="1" hangingPunct="1"/>
            <a:endParaRPr lang="en-US" smtClean="0">
              <a:solidFill>
                <a:srgbClr val="000000"/>
              </a:solidFill>
              <a:latin typeface="Arial" pitchFamily="34" charset="0"/>
              <a:sym typeface="Arial" pitchFamily="34" charset="0"/>
            </a:endParaRPr>
          </a:p>
          <a:p>
            <a:pPr marL="79375" eaLnBrk="1" hangingPunct="1"/>
            <a:r>
              <a:rPr lang="en-US" smtClean="0">
                <a:solidFill>
                  <a:srgbClr val="000000"/>
                </a:solidFill>
                <a:latin typeface="Arial" pitchFamily="34" charset="0"/>
                <a:sym typeface="Arial" pitchFamily="34" charset="0"/>
              </a:rPr>
              <a:t>The pressure alone from 100-mph winds can move water up a crack or vent 3 1/2 inches.</a:t>
            </a:r>
          </a:p>
          <a:p>
            <a:pPr marL="79375" eaLnBrk="1" hangingPunct="1"/>
            <a:r>
              <a:rPr lang="en-US" smtClean="0">
                <a:solidFill>
                  <a:srgbClr val="000000"/>
                </a:solidFill>
                <a:latin typeface="Arial" pitchFamily="34" charset="0"/>
                <a:sym typeface="Arial" pitchFamily="34" charset="0"/>
              </a:rPr>
              <a:t>Loss of roof coverings can create areas where significant amount of water intrudes.   </a:t>
            </a:r>
          </a:p>
          <a:p>
            <a:pPr marL="79375" eaLnBrk="1" hangingPunct="1"/>
            <a:endParaRPr lang="en-US" smtClean="0">
              <a:solidFill>
                <a:srgbClr val="000000"/>
              </a:solidFill>
              <a:latin typeface="Arial" pitchFamily="34" charset="0"/>
              <a:sym typeface="Arial" pitchFamily="34" charset="0"/>
            </a:endParaRPr>
          </a:p>
          <a:p>
            <a:pPr marL="79375" eaLnBrk="1" hangingPunct="1"/>
            <a:r>
              <a:rPr lang="en-US" smtClean="0">
                <a:solidFill>
                  <a:srgbClr val="000000"/>
                </a:solidFill>
                <a:latin typeface="Arial" pitchFamily="34" charset="0"/>
                <a:sym typeface="Arial" pitchFamily="34" charset="0"/>
              </a:rPr>
              <a:t>Mold and mildew can grow within 24 hours.  Mildew is a specific type of mold.  Mold spores - air born - travel through the air and attach to moist surfaces.  As long as it is over 68 degrees and damp, mold will grow.  </a:t>
            </a:r>
          </a:p>
          <a:p>
            <a:pPr marL="79375" eaLnBrk="1" hangingPunct="1"/>
            <a:endParaRPr lang="en-US" smtClean="0">
              <a:solidFill>
                <a:srgbClr val="000000"/>
              </a:solidFill>
              <a:latin typeface="Arial" pitchFamily="34" charset="0"/>
              <a:sym typeface="Arial" pitchFamily="34" charset="0"/>
            </a:endParaRPr>
          </a:p>
          <a:p>
            <a:pPr marL="79375" eaLnBrk="1" hangingPunct="1"/>
            <a:r>
              <a:rPr lang="en-US" smtClean="0">
                <a:solidFill>
                  <a:srgbClr val="000000"/>
                </a:solidFill>
                <a:latin typeface="Arial" pitchFamily="34" charset="0"/>
                <a:sym typeface="Arial" pitchFamily="34" charset="0"/>
              </a:rPr>
              <a:t>Wind driven water can penetrate vents and pool above ceiling wall board eventually causing it to collapse. </a:t>
            </a:r>
          </a:p>
          <a:p>
            <a:pPr marL="79375" eaLnBrk="1" hangingPunct="1"/>
            <a:endParaRPr lang="en-US" smtClean="0">
              <a:latin typeface="Arial" pitchFamily="34" charset="0"/>
              <a:sym typeface="Arial" pitchFamily="34" charset="0"/>
            </a:endParaRPr>
          </a:p>
          <a:p>
            <a:pPr marL="79375" eaLnBrk="1" hangingPunct="1"/>
            <a:r>
              <a:rPr lang="en-US" smtClean="0">
                <a:solidFill>
                  <a:srgbClr val="000000"/>
                </a:solidFill>
                <a:latin typeface="Arial" pitchFamily="34" charset="0"/>
                <a:cs typeface="Arial" pitchFamily="34" charset="0"/>
                <a:sym typeface="Arial" pitchFamily="34" charset="0"/>
              </a:rPr>
              <a:t>Let</a:t>
            </a:r>
            <a:r>
              <a:rPr lang="ja-JP" altLang="en-US" smtClean="0">
                <a:solidFill>
                  <a:srgbClr val="000000"/>
                </a:solidFill>
                <a:latin typeface="Arial" pitchFamily="34" charset="0"/>
                <a:cs typeface="Arial" pitchFamily="34" charset="0"/>
                <a:sym typeface="Arial" pitchFamily="34" charset="0"/>
              </a:rPr>
              <a:t>’</a:t>
            </a:r>
            <a:r>
              <a:rPr lang="en-US" altLang="ja-JP" smtClean="0">
                <a:solidFill>
                  <a:srgbClr val="000000"/>
                </a:solidFill>
                <a:latin typeface="Arial" pitchFamily="34" charset="0"/>
                <a:cs typeface="Arial" pitchFamily="34" charset="0"/>
                <a:sym typeface="Arial" pitchFamily="34" charset="0"/>
              </a:rPr>
              <a:t>s start with the top of the house and work our way down.</a:t>
            </a:r>
            <a:endParaRPr lang="en-US" smtClean="0">
              <a:solidFill>
                <a:srgbClr val="000000"/>
              </a:solidFill>
              <a:latin typeface="Arial" pitchFamily="34" charset="0"/>
              <a:cs typeface="Arial" pitchFamily="34" charset="0"/>
              <a:sym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p:cNvSpPr>
            <a:spLocks noGrp="1" noRot="1" noChangeAspect="1" noChangeArrowheads="1"/>
          </p:cNvSpPr>
          <p:nvPr>
            <p:ph type="sldImg"/>
          </p:nvPr>
        </p:nvSpPr>
        <p:spPr>
          <a:solidFill>
            <a:srgbClr val="FFFFFF"/>
          </a:solidFill>
          <a:ln/>
        </p:spPr>
      </p:sp>
      <p:sp>
        <p:nvSpPr>
          <p:cNvPr id="67586" name="Rectangle 2"/>
          <p:cNvSpPr>
            <a:spLocks noGrp="1" noChangeArrowheads="1"/>
          </p:cNvSpPr>
          <p:nvPr>
            <p:ph type="body" idx="1"/>
          </p:nvPr>
        </p:nvSpPr>
        <p:spPr>
          <a:ln/>
        </p:spPr>
        <p:txBody>
          <a:bodyPr/>
          <a:lstStyle/>
          <a:p>
            <a:pPr marL="158750" eaLnBrk="1" hangingPunct="1">
              <a:spcBef>
                <a:spcPts val="800"/>
              </a:spcBef>
            </a:pPr>
            <a:r>
              <a:rPr lang="en-US" smtClean="0">
                <a:solidFill>
                  <a:srgbClr val="000000"/>
                </a:solidFill>
                <a:latin typeface="Arial" pitchFamily="34" charset="0"/>
                <a:cs typeface="Arial" pitchFamily="34" charset="0"/>
                <a:sym typeface="Arial" pitchFamily="34" charset="0"/>
              </a:rPr>
              <a:t>When re-roofing your home make sure the roof deck is solid and have any rotten, cracked or deteriorated boards replaced.  </a:t>
            </a:r>
          </a:p>
          <a:p>
            <a:pPr marL="158750" eaLnBrk="1" hangingPunct="1">
              <a:spcBef>
                <a:spcPts val="800"/>
              </a:spcBef>
            </a:pPr>
            <a:r>
              <a:rPr lang="en-US" smtClean="0">
                <a:solidFill>
                  <a:srgbClr val="000000"/>
                </a:solidFill>
                <a:latin typeface="Arial" pitchFamily="34" charset="0"/>
                <a:cs typeface="Arial" pitchFamily="34" charset="0"/>
                <a:sym typeface="Arial" pitchFamily="34" charset="0"/>
              </a:rPr>
              <a:t>On the roof deck you can tape the horizontal and vertical seams with a 4</a:t>
            </a:r>
            <a:r>
              <a:rPr lang="ja-JP" altLang="en-US" smtClean="0">
                <a:solidFill>
                  <a:srgbClr val="000000"/>
                </a:solidFill>
                <a:latin typeface="Arial" pitchFamily="34" charset="0"/>
                <a:cs typeface="Arial" pitchFamily="34" charset="0"/>
                <a:sym typeface="Arial" pitchFamily="34" charset="0"/>
              </a:rPr>
              <a:t>”</a:t>
            </a:r>
            <a:r>
              <a:rPr lang="en-US" altLang="ja-JP" smtClean="0">
                <a:solidFill>
                  <a:srgbClr val="000000"/>
                </a:solidFill>
                <a:latin typeface="Arial" pitchFamily="34" charset="0"/>
                <a:cs typeface="Arial" pitchFamily="34" charset="0"/>
                <a:sym typeface="Arial" pitchFamily="34" charset="0"/>
              </a:rPr>
              <a:t> or wider self-adhering membrane tape followed by a synthetic underlayment.  Self-adhering tape may have difficulty adhering to the surface due to the texture, any wax added and general job-site conditions.  A primer may be needed to secure attachment of the tape. </a:t>
            </a:r>
            <a:endParaRPr lang="en-US" altLang="ja-JP" smtClean="0">
              <a:latin typeface="Arial" pitchFamily="34" charset="0"/>
              <a:sym typeface="Arial" pitchFamily="34" charset="0"/>
            </a:endParaRPr>
          </a:p>
          <a:p>
            <a:pPr marL="158750" eaLnBrk="1" hangingPunct="1">
              <a:spcBef>
                <a:spcPts val="800"/>
              </a:spcBef>
            </a:pPr>
            <a:r>
              <a:rPr lang="en-US" smtClean="0">
                <a:solidFill>
                  <a:srgbClr val="000000"/>
                </a:solidFill>
                <a:latin typeface="Arial" pitchFamily="34" charset="0"/>
                <a:cs typeface="Arial" pitchFamily="34" charset="0"/>
                <a:sym typeface="Arial" pitchFamily="34" charset="0"/>
              </a:rPr>
              <a:t>For the underlayment, the Institute for Business and Home Safety recommends a code compliant 30-pound ASTM D226, Type II underlayment and attached using annular ring or deformed shank roof fasteners with minimum 1-inch diameter caps.  Metal caps are recommended where wind speeds may exceed 140 mpg. </a:t>
            </a:r>
            <a:endParaRPr lang="en-US" smtClean="0">
              <a:latin typeface="Arial" pitchFamily="34" charset="0"/>
              <a:sym typeface="Arial" pitchFamily="34" charset="0"/>
            </a:endParaRPr>
          </a:p>
          <a:p>
            <a:pPr marL="158750" eaLnBrk="1" hangingPunct="1">
              <a:spcBef>
                <a:spcPts val="800"/>
              </a:spcBef>
            </a:pPr>
            <a:r>
              <a:rPr lang="en-US" smtClean="0">
                <a:solidFill>
                  <a:srgbClr val="000000"/>
                </a:solidFill>
                <a:latin typeface="Arial" pitchFamily="34" charset="0"/>
                <a:cs typeface="Arial" pitchFamily="34" charset="0"/>
                <a:sym typeface="Arial" pitchFamily="34" charset="0"/>
              </a:rPr>
              <a:t>Roof coverings come with varying grades based on wind ratings.   Whether installing asphalt shingles, clay tiles or concrete tiles, make sure you follow manufacturers recommendations for installation in high-wind prone zones.</a:t>
            </a:r>
            <a:endParaRPr lang="en-US" smtClean="0">
              <a:latin typeface="Arial" pitchFamily="34" charset="0"/>
              <a:sym typeface="Arial" pitchFamily="34" charset="0"/>
            </a:endParaRPr>
          </a:p>
          <a:p>
            <a:pPr marL="158750" eaLnBrk="1" hangingPunct="1">
              <a:spcBef>
                <a:spcPts val="800"/>
              </a:spcBef>
            </a:pPr>
            <a:r>
              <a:rPr lang="en-US" smtClean="0">
                <a:solidFill>
                  <a:srgbClr val="000000"/>
                </a:solidFill>
                <a:latin typeface="Arial" pitchFamily="34" charset="0"/>
                <a:cs typeface="Arial" pitchFamily="34" charset="0"/>
                <a:sym typeface="Arial" pitchFamily="34" charset="0"/>
              </a:rPr>
              <a:t>The average recommended replacement age for a tar shingle roof is approximately 12 – 15 years which applies to both new and existing construction.</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
          <p:cNvSpPr>
            <a:spLocks noGrp="1" noRot="1" noChangeAspect="1" noChangeArrowheads="1"/>
          </p:cNvSpPr>
          <p:nvPr>
            <p:ph type="sldImg"/>
          </p:nvPr>
        </p:nvSpPr>
        <p:spPr>
          <a:solidFill>
            <a:srgbClr val="FFFFFF"/>
          </a:solidFill>
          <a:ln/>
        </p:spPr>
      </p:sp>
      <p:sp>
        <p:nvSpPr>
          <p:cNvPr id="69634" name="Rectangle 2"/>
          <p:cNvSpPr>
            <a:spLocks noGrp="1" noChangeArrowheads="1"/>
          </p:cNvSpPr>
          <p:nvPr>
            <p:ph type="body" idx="1"/>
          </p:nvPr>
        </p:nvSpPr>
        <p:spPr>
          <a:ln/>
        </p:spPr>
        <p:txBody>
          <a:bodyPr/>
          <a:lstStyle/>
          <a:p>
            <a:pPr marL="158750" eaLnBrk="1" hangingPunct="1">
              <a:defRPr/>
            </a:pPr>
            <a:r>
              <a:rPr lang="en-US" smtClean="0">
                <a:solidFill>
                  <a:srgbClr val="000000"/>
                </a:solidFill>
                <a:latin typeface="Arial" charset="0"/>
                <a:ea typeface="ＭＳ Ｐゴシック" charset="0"/>
                <a:cs typeface="Arial" charset="0"/>
                <a:sym typeface="Arial" charset="0"/>
              </a:rPr>
              <a:t>If not re-roofing your home you can still do the following:</a:t>
            </a:r>
          </a:p>
          <a:p>
            <a:pPr marL="158750" eaLnBrk="1" hangingPunct="1">
              <a:defRPr/>
            </a:pPr>
            <a:endParaRPr lang="en-US" smtClean="0">
              <a:solidFill>
                <a:srgbClr val="000000"/>
              </a:solidFill>
              <a:latin typeface="Arial" charset="0"/>
              <a:ea typeface="ＭＳ Ｐゴシック" charset="0"/>
              <a:cs typeface="Arial" charset="0"/>
              <a:sym typeface="Arial" charset="0"/>
            </a:endParaRPr>
          </a:p>
          <a:p>
            <a:pPr marL="158750" eaLnBrk="1" hangingPunct="1">
              <a:defRPr/>
            </a:pPr>
            <a:r>
              <a:rPr lang="en-US" smtClean="0">
                <a:solidFill>
                  <a:srgbClr val="000000"/>
                </a:solidFill>
                <a:latin typeface="Arial" charset="0"/>
                <a:ea typeface="ＭＳ Ｐゴシック" charset="0"/>
                <a:cs typeface="Arial" charset="0"/>
                <a:sym typeface="Arial" charset="0"/>
              </a:rPr>
              <a:t>Check to see that the nails attaching your roof deck enter the rafter beams.   </a:t>
            </a:r>
          </a:p>
          <a:p>
            <a:pPr marL="158750" eaLnBrk="1" hangingPunct="1">
              <a:defRPr/>
            </a:pPr>
            <a:endParaRPr lang="en-US" smtClean="0">
              <a:solidFill>
                <a:srgbClr val="000000"/>
              </a:solidFill>
              <a:latin typeface="Arial" charset="0"/>
              <a:ea typeface="ＭＳ Ｐゴシック" charset="0"/>
              <a:cs typeface="Arial" charset="0"/>
              <a:sym typeface="Arial" charset="0"/>
            </a:endParaRPr>
          </a:p>
          <a:p>
            <a:pPr marL="158750" eaLnBrk="1" hangingPunct="1">
              <a:defRPr/>
            </a:pPr>
            <a:r>
              <a:rPr lang="en-US" smtClean="0">
                <a:solidFill>
                  <a:srgbClr val="000000"/>
                </a:solidFill>
                <a:latin typeface="Arial" charset="0"/>
                <a:ea typeface="ＭＳ Ｐゴシック" charset="0"/>
                <a:cs typeface="Arial" charset="0"/>
                <a:sym typeface="Arial" charset="0"/>
              </a:rPr>
              <a:t>Within the attic you may use spray-on polyurethane foam that is an adhesive providing additional anchoring of the roof deck and is an acceptable water barrier.  This is messy!  </a:t>
            </a:r>
          </a:p>
          <a:p>
            <a:pPr marL="158750" eaLnBrk="1" hangingPunct="1">
              <a:defRPr/>
            </a:pPr>
            <a:endParaRPr lang="en-US" smtClean="0">
              <a:solidFill>
                <a:srgbClr val="000000"/>
              </a:solidFill>
              <a:latin typeface="Arial" charset="0"/>
              <a:ea typeface="ＭＳ Ｐゴシック" charset="0"/>
              <a:cs typeface="Arial" charset="0"/>
              <a:sym typeface="Arial" charset="0"/>
            </a:endParaRPr>
          </a:p>
          <a:p>
            <a:pPr marL="158750" eaLnBrk="1" hangingPunct="1">
              <a:defRPr/>
            </a:pPr>
            <a:r>
              <a:rPr lang="en-US" smtClean="0">
                <a:solidFill>
                  <a:srgbClr val="000000"/>
                </a:solidFill>
                <a:latin typeface="Arial" charset="0"/>
                <a:ea typeface="ＭＳ Ｐゴシック" charset="0"/>
                <a:cs typeface="Arial" charset="0"/>
                <a:sym typeface="Arial" charset="0"/>
              </a:rPr>
              <a:t>Documentation of application from a properly trained and qualified applicator is generally required for insurance discounts.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
          <p:cNvSpPr>
            <a:spLocks noGrp="1" noRot="1" noChangeAspect="1" noChangeArrowheads="1"/>
          </p:cNvSpPr>
          <p:nvPr>
            <p:ph type="sldImg"/>
          </p:nvPr>
        </p:nvSpPr>
        <p:spPr>
          <a:solidFill>
            <a:srgbClr val="FFFFFF"/>
          </a:solidFill>
          <a:ln/>
        </p:spPr>
      </p:sp>
      <p:sp>
        <p:nvSpPr>
          <p:cNvPr id="71682" name="Rectangle 2"/>
          <p:cNvSpPr>
            <a:spLocks noGrp="1" noChangeArrowheads="1"/>
          </p:cNvSpPr>
          <p:nvPr>
            <p:ph type="body" idx="1"/>
          </p:nvPr>
        </p:nvSpPr>
        <p:spPr>
          <a:ln/>
        </p:spPr>
        <p:txBody>
          <a:bodyPr/>
          <a:lstStyle/>
          <a:p>
            <a:pPr marL="158750" eaLnBrk="1" hangingPunct="1"/>
            <a:r>
              <a:rPr lang="en-US" smtClean="0">
                <a:solidFill>
                  <a:srgbClr val="000000"/>
                </a:solidFill>
                <a:latin typeface="Arial" pitchFamily="34" charset="0"/>
                <a:cs typeface="Arial" pitchFamily="34" charset="0"/>
                <a:sym typeface="Arial" pitchFamily="34" charset="0"/>
              </a:rPr>
              <a:t>Vents also require covering, or require installation of vents that prevent water intrusion.  It may also be necessary to reinforce the installation of soffits.  While it can be difficult to cover vents only during a storm, major damage can be cause by leaving temporary vent covers in place permanently or over long periods of time.   Most attics are designed to be ventilated and require the air flow.  </a:t>
            </a:r>
          </a:p>
          <a:p>
            <a:pPr marL="158750" eaLnBrk="1" hangingPunct="1"/>
            <a:endParaRPr lang="en-US" smtClean="0">
              <a:solidFill>
                <a:srgbClr val="000000"/>
              </a:solidFill>
              <a:latin typeface="Arial" pitchFamily="34" charset="0"/>
              <a:cs typeface="Arial" pitchFamily="34" charset="0"/>
              <a:sym typeface="Arial" pitchFamily="34" charset="0"/>
            </a:endParaRPr>
          </a:p>
          <a:p>
            <a:pPr marL="158750" eaLnBrk="1" hangingPunct="1"/>
            <a:r>
              <a:rPr lang="en-US" smtClean="0">
                <a:solidFill>
                  <a:srgbClr val="000000"/>
                </a:solidFill>
                <a:latin typeface="Arial" pitchFamily="34" charset="0"/>
                <a:cs typeface="Arial" pitchFamily="34" charset="0"/>
                <a:sym typeface="Arial" pitchFamily="34" charset="0"/>
              </a:rPr>
              <a:t>The pictures above show a gable end vent cover from within an attic that is set on a hinge so it may be easily covered in the event of a storm.   The picture -lower middle- shows the added precaution of caulking the connection gaps of aluminum soffits.  Aluminum soffits are not permitted in some high-wind zone areas of Florida, based on local building codes.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
          <p:cNvSpPr>
            <a:spLocks noGrp="1" noRot="1" noChangeAspect="1" noChangeArrowheads="1"/>
          </p:cNvSpPr>
          <p:nvPr>
            <p:ph type="sldImg"/>
          </p:nvPr>
        </p:nvSpPr>
        <p:spPr>
          <a:solidFill>
            <a:srgbClr val="FFFFFF"/>
          </a:solidFill>
          <a:ln/>
        </p:spPr>
      </p:sp>
      <p:sp>
        <p:nvSpPr>
          <p:cNvPr id="73730" name="Rectangle 2"/>
          <p:cNvSpPr>
            <a:spLocks noGrp="1" noChangeArrowheads="1"/>
          </p:cNvSpPr>
          <p:nvPr>
            <p:ph type="body" idx="1"/>
          </p:nvPr>
        </p:nvSpPr>
        <p:spPr>
          <a:ln/>
        </p:spPr>
        <p:txBody>
          <a:bodyPr/>
          <a:lstStyle/>
          <a:p>
            <a:pPr marL="158750" eaLnBrk="1" hangingPunct="1">
              <a:spcBef>
                <a:spcPts val="800"/>
              </a:spcBef>
            </a:pPr>
            <a:r>
              <a:rPr lang="en-US" smtClean="0">
                <a:solidFill>
                  <a:srgbClr val="000000"/>
                </a:solidFill>
                <a:latin typeface="Arial" pitchFamily="34" charset="0"/>
                <a:cs typeface="Arial" pitchFamily="34" charset="0"/>
                <a:sym typeface="Arial" pitchFamily="34" charset="0"/>
              </a:rPr>
              <a:t>This presentation is consistent with 2007 building code.  2010 building code, when it becomes effective will change specifications for many items, particularly water barriers and roofing.  The building code is the minimum requirements for construction.  Many mitigation items recommended are above code.</a:t>
            </a:r>
          </a:p>
          <a:p>
            <a:pPr marL="158750" eaLnBrk="1" hangingPunct="1">
              <a:spcBef>
                <a:spcPts val="800"/>
              </a:spcBef>
            </a:pPr>
            <a:r>
              <a:rPr lang="en-US" smtClean="0">
                <a:solidFill>
                  <a:srgbClr val="000000"/>
                </a:solidFill>
                <a:latin typeface="Arial" pitchFamily="34" charset="0"/>
                <a:cs typeface="Arial" pitchFamily="34" charset="0"/>
                <a:sym typeface="Arial" pitchFamily="34" charset="0"/>
              </a:rPr>
              <a:t>Gable ends respond to pressure within the house by bowing in and out.  This action looses the connections to the wall and roof.  When reinforcing the roof-to-wall connections at the gable ends, also make sure you reinforce the connections at the base of the gable end to the wall below.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
          <p:cNvSpPr>
            <a:spLocks noGrp="1" noRot="1" noChangeAspect="1" noChangeArrowheads="1"/>
          </p:cNvSpPr>
          <p:nvPr>
            <p:ph type="sldImg"/>
          </p:nvPr>
        </p:nvSpPr>
        <p:spPr>
          <a:solidFill>
            <a:srgbClr val="FFFFFF"/>
          </a:solidFill>
          <a:ln/>
        </p:spPr>
      </p:sp>
      <p:sp>
        <p:nvSpPr>
          <p:cNvPr id="75778" name="Rectangle 2"/>
          <p:cNvSpPr>
            <a:spLocks noGrp="1" noChangeArrowheads="1"/>
          </p:cNvSpPr>
          <p:nvPr>
            <p:ph type="body" idx="1"/>
          </p:nvPr>
        </p:nvSpPr>
        <p:spPr>
          <a:ln/>
        </p:spPr>
        <p:txBody>
          <a:bodyPr/>
          <a:lstStyle/>
          <a:p>
            <a:pPr marL="158750" eaLnBrk="1" hangingPunct="1">
              <a:spcBef>
                <a:spcPts val="800"/>
              </a:spcBef>
            </a:pPr>
            <a:r>
              <a:rPr lang="en-US" smtClean="0">
                <a:solidFill>
                  <a:srgbClr val="000000"/>
                </a:solidFill>
                <a:latin typeface="Arial" pitchFamily="34" charset="0"/>
                <a:cs typeface="Arial" pitchFamily="34" charset="0"/>
                <a:sym typeface="Arial" pitchFamily="34" charset="0"/>
              </a:rPr>
              <a:t>Mitigating gable ends includes two primary activities. The most common way is to place four horizontal beams two to three feet from the point of the gable end.  Horizontal beams should be at least six feet and long enough to connect to at least three attic floor framing boards and extend 2 1/2 feet past the third board.  If there is a gap in connecting the horizontal beam to the gable wall, which is more common in block homes, use a wood shim to close the gap. </a:t>
            </a:r>
          </a:p>
          <a:p>
            <a:pPr marL="158750" eaLnBrk="1" hangingPunct="1">
              <a:spcBef>
                <a:spcPts val="800"/>
              </a:spcBef>
            </a:pPr>
            <a:r>
              <a:rPr lang="en-US" smtClean="0">
                <a:solidFill>
                  <a:srgbClr val="000000"/>
                </a:solidFill>
                <a:latin typeface="Arial" pitchFamily="34" charset="0"/>
                <a:cs typeface="Arial" pitchFamily="34" charset="0"/>
                <a:sym typeface="Arial" pitchFamily="34" charset="0"/>
              </a:rPr>
              <a:t>The reinforcement of horizontal beams against the gable minimizes the bowing that occurs as pressure within the house varies during a storm.  </a:t>
            </a:r>
          </a:p>
          <a:p>
            <a:pPr marL="158750" eaLnBrk="1" hangingPunct="1">
              <a:spcBef>
                <a:spcPts val="800"/>
              </a:spcBef>
            </a:pPr>
            <a:r>
              <a:rPr lang="en-US" smtClean="0">
                <a:solidFill>
                  <a:srgbClr val="000000"/>
                </a:solidFill>
                <a:latin typeface="Arial" pitchFamily="34" charset="0"/>
                <a:cs typeface="Arial" pitchFamily="34" charset="0"/>
                <a:sym typeface="Arial" pitchFamily="34" charset="0"/>
              </a:rPr>
              <a:t>In the picture above, the added horizontal frames are painted white so the mitigation is clear.   When installing the horizontal beams, it may be best to install the lower beams first to extend the walking surface in the attic.   Make sure you do not pinch wires between the boards as this may result in a fire hazard. </a:t>
            </a:r>
          </a:p>
          <a:p>
            <a:pPr marL="158750" eaLnBrk="1" hangingPunct="1">
              <a:spcBef>
                <a:spcPts val="800"/>
              </a:spcBef>
            </a:pPr>
            <a:r>
              <a:rPr lang="en-US" smtClean="0">
                <a:solidFill>
                  <a:srgbClr val="000000"/>
                </a:solidFill>
                <a:latin typeface="Arial" pitchFamily="34" charset="0"/>
                <a:cs typeface="Arial" pitchFamily="34" charset="0"/>
                <a:sym typeface="Arial" pitchFamily="34" charset="0"/>
              </a:rPr>
              <a:t>Picture on Right - In some cases, an engineer may recommend multiple vertical beams attached to an existing stud and connecting to the horizontal beam.  This creates a U-shape against the gable end wall.   Connect the beam with an L-shape strap and reinforce with a block of wood at the joint to further compress the connection.  The top of the retrofit stud should be cut square and does not have to match the pitch of the roof.  Further secure the retrofit stud by applying construction adhesive along the sheathing (wall of the gable end).</a:t>
            </a:r>
          </a:p>
          <a:p>
            <a:pPr marL="158750" eaLnBrk="1" hangingPunct="1">
              <a:spcBef>
                <a:spcPts val="800"/>
              </a:spcBef>
            </a:pPr>
            <a:r>
              <a:rPr lang="en-US" smtClean="0">
                <a:solidFill>
                  <a:srgbClr val="000000"/>
                </a:solidFill>
                <a:latin typeface="Arial" pitchFamily="34" charset="0"/>
                <a:cs typeface="Arial" pitchFamily="34" charset="0"/>
                <a:sym typeface="Arial" pitchFamily="34" charset="0"/>
              </a:rPr>
              <a:t>It is also important to ensure the base of the gable is connected to the roof and wall below.  Reinforce these connections in order to anchor the gable.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Rot="1" noChangeAspect="1" noChangeArrowheads="1"/>
          </p:cNvSpPr>
          <p:nvPr>
            <p:ph type="sldImg"/>
          </p:nvPr>
        </p:nvSpPr>
        <p:spPr>
          <a:solidFill>
            <a:srgbClr val="FFFFFF"/>
          </a:solidFill>
          <a:ln/>
        </p:spPr>
      </p:sp>
      <p:sp>
        <p:nvSpPr>
          <p:cNvPr id="22530" name="Rectangle 2"/>
          <p:cNvSpPr>
            <a:spLocks noGrp="1" noChangeArrowheads="1"/>
          </p:cNvSpPr>
          <p:nvPr>
            <p:ph type="body" idx="1"/>
          </p:nvPr>
        </p:nvSpPr>
        <p:spPr>
          <a:ln/>
        </p:spPr>
        <p:txBody>
          <a:bodyPr/>
          <a:lstStyle/>
          <a:p>
            <a:pPr marL="158750" eaLnBrk="1" hangingPunct="1">
              <a:spcBef>
                <a:spcPts val="1000"/>
              </a:spcBef>
            </a:pPr>
            <a:r>
              <a:rPr lang="en-US" smtClean="0">
                <a:solidFill>
                  <a:srgbClr val="000000"/>
                </a:solidFill>
                <a:latin typeface="Arial" pitchFamily="34" charset="0"/>
                <a:cs typeface="Arial" pitchFamily="34" charset="0"/>
                <a:sym typeface="Arial" pitchFamily="34" charset="0"/>
              </a:rPr>
              <a:t>…to discuss how hurricane force winds can damage your home and what you can do to protect it.</a:t>
            </a:r>
            <a:endParaRPr lang="en-US" smtClean="0">
              <a:latin typeface="Arial" pitchFamily="34" charset="0"/>
              <a:sym typeface="Arial" pitchFamily="34" charset="0"/>
            </a:endParaRPr>
          </a:p>
          <a:p>
            <a:pPr marL="158750" eaLnBrk="1" hangingPunct="1">
              <a:spcBef>
                <a:spcPts val="1000"/>
              </a:spcBef>
            </a:pPr>
            <a:r>
              <a:rPr lang="en-US" smtClean="0">
                <a:solidFill>
                  <a:srgbClr val="000000"/>
                </a:solidFill>
                <a:latin typeface="Arial" pitchFamily="34" charset="0"/>
                <a:cs typeface="Arial" pitchFamily="34" charset="0"/>
                <a:sym typeface="Arial" pitchFamily="34" charset="0"/>
              </a:rPr>
              <a:t>Shutters can be seen, so they are the first things most people think of when protecting their home against high winds.  But shuttering windows is only one of the recommended activities.  It</a:t>
            </a:r>
            <a:r>
              <a:rPr lang="ja-JP" altLang="en-US" smtClean="0">
                <a:solidFill>
                  <a:srgbClr val="000000"/>
                </a:solidFill>
                <a:latin typeface="Arial" pitchFamily="34" charset="0"/>
                <a:cs typeface="Arial" pitchFamily="34" charset="0"/>
                <a:sym typeface="Arial" pitchFamily="34" charset="0"/>
              </a:rPr>
              <a:t>’</a:t>
            </a:r>
            <a:r>
              <a:rPr lang="en-US" altLang="ja-JP" smtClean="0">
                <a:solidFill>
                  <a:srgbClr val="000000"/>
                </a:solidFill>
                <a:latin typeface="Arial" pitchFamily="34" charset="0"/>
                <a:cs typeface="Arial" pitchFamily="34" charset="0"/>
                <a:sym typeface="Arial" pitchFamily="34" charset="0"/>
              </a:rPr>
              <a:t>s what you can</a:t>
            </a:r>
            <a:r>
              <a:rPr lang="ja-JP" altLang="en-US" smtClean="0">
                <a:solidFill>
                  <a:srgbClr val="000000"/>
                </a:solidFill>
                <a:latin typeface="Arial" pitchFamily="34" charset="0"/>
                <a:cs typeface="Arial" pitchFamily="34" charset="0"/>
                <a:sym typeface="Arial" pitchFamily="34" charset="0"/>
              </a:rPr>
              <a:t>’</a:t>
            </a:r>
            <a:r>
              <a:rPr lang="en-US" altLang="ja-JP" smtClean="0">
                <a:solidFill>
                  <a:srgbClr val="000000"/>
                </a:solidFill>
                <a:latin typeface="Arial" pitchFamily="34" charset="0"/>
                <a:cs typeface="Arial" pitchFamily="34" charset="0"/>
                <a:sym typeface="Arial" pitchFamily="34" charset="0"/>
              </a:rPr>
              <a:t>t see that can make a big difference.</a:t>
            </a:r>
          </a:p>
          <a:p>
            <a:pPr marL="158750" eaLnBrk="1" hangingPunct="1">
              <a:spcBef>
                <a:spcPts val="1000"/>
              </a:spcBef>
            </a:pPr>
            <a:r>
              <a:rPr lang="en-US" smtClean="0">
                <a:solidFill>
                  <a:srgbClr val="000000"/>
                </a:solidFill>
                <a:latin typeface="Arial" pitchFamily="34" charset="0"/>
                <a:cs typeface="Arial" pitchFamily="34" charset="0"/>
                <a:sym typeface="Arial" pitchFamily="34" charset="0"/>
              </a:rPr>
              <a:t>Mitigation is defined as a noun that is the lessening of the force or intensity of something unpleasant.  </a:t>
            </a:r>
          </a:p>
          <a:p>
            <a:pPr marL="158750" eaLnBrk="1" hangingPunct="1">
              <a:spcBef>
                <a:spcPts val="1000"/>
              </a:spcBef>
            </a:pPr>
            <a:r>
              <a:rPr lang="en-US" smtClean="0">
                <a:solidFill>
                  <a:srgbClr val="000000"/>
                </a:solidFill>
                <a:latin typeface="Arial" pitchFamily="34" charset="0"/>
                <a:cs typeface="Arial" pitchFamily="34" charset="0"/>
                <a:sym typeface="Arial" pitchFamily="34" charset="0"/>
              </a:rPr>
              <a:t>The primary damages from hurricanes are wind and water intrusion.  The first step is to have an inspection of your home.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1"/>
          <p:cNvSpPr>
            <a:spLocks noGrp="1" noRot="1" noChangeAspect="1" noChangeArrowheads="1"/>
          </p:cNvSpPr>
          <p:nvPr>
            <p:ph type="sldImg"/>
          </p:nvPr>
        </p:nvSpPr>
        <p:spPr>
          <a:solidFill>
            <a:srgbClr val="FFFFFF"/>
          </a:solidFill>
          <a:ln/>
        </p:spPr>
      </p:sp>
      <p:sp>
        <p:nvSpPr>
          <p:cNvPr id="77826" name="Rectangle 2"/>
          <p:cNvSpPr>
            <a:spLocks noGrp="1" noChangeArrowheads="1"/>
          </p:cNvSpPr>
          <p:nvPr>
            <p:ph type="body" idx="1"/>
          </p:nvPr>
        </p:nvSpPr>
        <p:spPr>
          <a:ln/>
        </p:spPr>
        <p:txBody>
          <a:bodyPr/>
          <a:lstStyle/>
          <a:p>
            <a:pPr marL="158750" eaLnBrk="1" hangingPunct="1">
              <a:spcBef>
                <a:spcPts val="800"/>
              </a:spcBef>
            </a:pPr>
            <a:r>
              <a:rPr lang="en-US" smtClean="0">
                <a:solidFill>
                  <a:srgbClr val="000000"/>
                </a:solidFill>
                <a:latin typeface="Arial" pitchFamily="34" charset="0"/>
                <a:cs typeface="Arial" pitchFamily="34" charset="0"/>
                <a:sym typeface="Arial" pitchFamily="34" charset="0"/>
              </a:rPr>
              <a:t>This presentation is consistent with 2007 building code.  2010 building code, when it becomes effective will change specifications for many items, particularly water barriers and roofing.  The building code is the minimum requirements for construction.  Many mitigation items recommended are above code.</a:t>
            </a:r>
          </a:p>
          <a:p>
            <a:pPr marL="158750" eaLnBrk="1" hangingPunct="1">
              <a:spcBef>
                <a:spcPts val="800"/>
              </a:spcBef>
            </a:pPr>
            <a:r>
              <a:rPr lang="en-US" smtClean="0">
                <a:solidFill>
                  <a:srgbClr val="000000"/>
                </a:solidFill>
                <a:latin typeface="Arial" pitchFamily="34" charset="0"/>
                <a:cs typeface="Arial" pitchFamily="34" charset="0"/>
                <a:sym typeface="Arial" pitchFamily="34" charset="0"/>
              </a:rPr>
              <a:t>A roof tie-down - should do when re-roofing.   </a:t>
            </a:r>
          </a:p>
          <a:p>
            <a:pPr marL="158750" eaLnBrk="1" hangingPunct="1">
              <a:spcBef>
                <a:spcPts val="800"/>
              </a:spcBef>
            </a:pPr>
            <a:r>
              <a:rPr lang="en-US" smtClean="0">
                <a:solidFill>
                  <a:srgbClr val="000000"/>
                </a:solidFill>
                <a:latin typeface="Arial" pitchFamily="34" charset="0"/>
                <a:cs typeface="Arial" pitchFamily="34" charset="0"/>
                <a:sym typeface="Arial" pitchFamily="34" charset="0"/>
              </a:rPr>
              <a:t>On existing homes this generally encompasses the removal of the soffit to expose where the rafters meet the wall framing. Most homes have a standard connection on one side of the beams.  For high-wind resistance metal connectors are bolted to both sides where the rafter and the wall frame meet.  A double wrap connector is a continuous connector in the shape of a modified U to fit the framing.</a:t>
            </a:r>
          </a:p>
          <a:p>
            <a:pPr marL="158750" eaLnBrk="1" hangingPunct="1">
              <a:spcBef>
                <a:spcPts val="800"/>
              </a:spcBef>
            </a:pPr>
            <a:r>
              <a:rPr lang="en-US" smtClean="0">
                <a:solidFill>
                  <a:srgbClr val="000000"/>
                </a:solidFill>
                <a:latin typeface="Arial" pitchFamily="34" charset="0"/>
                <a:cs typeface="Arial" pitchFamily="34" charset="0"/>
                <a:sym typeface="Arial" pitchFamily="34" charset="0"/>
              </a:rPr>
              <a:t>Every connection, every joint must be secured.</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1"/>
          <p:cNvSpPr>
            <a:spLocks noGrp="1" noRot="1" noChangeAspect="1" noChangeArrowheads="1"/>
          </p:cNvSpPr>
          <p:nvPr>
            <p:ph type="sldImg"/>
          </p:nvPr>
        </p:nvSpPr>
        <p:spPr>
          <a:solidFill>
            <a:srgbClr val="FFFFFF"/>
          </a:solidFill>
          <a:ln/>
        </p:spPr>
      </p:sp>
      <p:sp>
        <p:nvSpPr>
          <p:cNvPr id="79874" name="Rectangle 2"/>
          <p:cNvSpPr>
            <a:spLocks noGrp="1" noChangeArrowheads="1"/>
          </p:cNvSpPr>
          <p:nvPr>
            <p:ph type="body" idx="1"/>
          </p:nvPr>
        </p:nvSpPr>
        <p:spPr>
          <a:ln/>
        </p:spPr>
        <p:txBody>
          <a:bodyPr/>
          <a:lstStyle/>
          <a:p>
            <a:pPr marL="198438" eaLnBrk="1" hangingPunct="1">
              <a:defRPr/>
            </a:pPr>
            <a:r>
              <a:rPr lang="en-US" smtClean="0">
                <a:solidFill>
                  <a:srgbClr val="000000"/>
                </a:solidFill>
                <a:latin typeface="Lucida Grande" charset="0"/>
                <a:ea typeface="ＭＳ Ｐゴシック" charset="0"/>
                <a:cs typeface="Lucida Grande" charset="0"/>
                <a:sym typeface="Lucida Grande" charset="0"/>
              </a:rPr>
              <a:t>With the anchoring you are establishing a continuous load path.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noGrp="1" noRot="1" noChangeAspect="1" noChangeArrowheads="1"/>
          </p:cNvSpPr>
          <p:nvPr>
            <p:ph type="sldImg"/>
          </p:nvPr>
        </p:nvSpPr>
        <p:spPr>
          <a:solidFill>
            <a:srgbClr val="FFFFFF"/>
          </a:solidFill>
          <a:ln/>
        </p:spPr>
      </p:sp>
      <p:sp>
        <p:nvSpPr>
          <p:cNvPr id="81922" name="Rectangle 2"/>
          <p:cNvSpPr>
            <a:spLocks noGrp="1" noChangeArrowheads="1"/>
          </p:cNvSpPr>
          <p:nvPr>
            <p:ph type="body" idx="1"/>
          </p:nvPr>
        </p:nvSpPr>
        <p:spPr>
          <a:ln/>
        </p:spPr>
        <p:txBody>
          <a:bodyPr/>
          <a:lstStyle/>
          <a:p>
            <a:pPr marL="158750" eaLnBrk="1" hangingPunct="1">
              <a:spcBef>
                <a:spcPts val="800"/>
              </a:spcBef>
            </a:pPr>
            <a:r>
              <a:rPr lang="en-US" smtClean="0">
                <a:solidFill>
                  <a:srgbClr val="000000"/>
                </a:solidFill>
                <a:latin typeface="Arial" pitchFamily="34" charset="0"/>
                <a:cs typeface="Arial" pitchFamily="34" charset="0"/>
                <a:sym typeface="Arial" pitchFamily="34" charset="0"/>
              </a:rPr>
              <a:t>This presentation is consistent with 2007 building code.  2010 building code, when it becomes effective will change specifications for many items, particularly water barriers and roofing.  The building code is the minimum requirements for construction.  Many mitigation items recommended are above code.</a:t>
            </a:r>
          </a:p>
          <a:p>
            <a:pPr marL="158750" eaLnBrk="1" hangingPunct="1">
              <a:spcBef>
                <a:spcPts val="800"/>
              </a:spcBef>
            </a:pPr>
            <a:r>
              <a:rPr lang="en-US" smtClean="0">
                <a:solidFill>
                  <a:srgbClr val="000000"/>
                </a:solidFill>
                <a:latin typeface="Arial" pitchFamily="34" charset="0"/>
                <a:cs typeface="Arial" pitchFamily="34" charset="0"/>
                <a:sym typeface="Arial" pitchFamily="34" charset="0"/>
              </a:rPr>
              <a:t>Reinforce wood porch frames much as you would the roof-to-wall and wall-to-foundation for the home.  A variety of connectors and strappings are made to support frames at the base and roof joints.</a:t>
            </a:r>
          </a:p>
          <a:p>
            <a:pPr marL="158750" eaLnBrk="1" hangingPunct="1">
              <a:spcBef>
                <a:spcPts val="800"/>
              </a:spcBef>
            </a:pPr>
            <a:r>
              <a:rPr lang="en-US" smtClean="0">
                <a:solidFill>
                  <a:srgbClr val="000000"/>
                </a:solidFill>
                <a:latin typeface="Arial" pitchFamily="34" charset="0"/>
                <a:cs typeface="Arial" pitchFamily="34" charset="0"/>
                <a:sym typeface="Arial" pitchFamily="34" charset="0"/>
              </a:rPr>
              <a:t>The center picture above shows damage to a home once the front porch frame was removed by high winds and the front window damaged.</a:t>
            </a:r>
          </a:p>
          <a:p>
            <a:pPr marL="158750" eaLnBrk="1" hangingPunct="1">
              <a:spcBef>
                <a:spcPts val="800"/>
              </a:spcBef>
            </a:pPr>
            <a:r>
              <a:rPr lang="en-US" smtClean="0">
                <a:solidFill>
                  <a:srgbClr val="000000"/>
                </a:solidFill>
                <a:latin typeface="Arial" pitchFamily="34" charset="0"/>
                <a:cs typeface="Arial" pitchFamily="34" charset="0"/>
                <a:sym typeface="Arial" pitchFamily="34" charset="0"/>
              </a:rPr>
              <a:t>Aluminum porches and screen frames (often found around pool decks) are not designed to withstand hurricane force winds.  As most aluminum porches are attached to the boards at the eaves of homes the best mitigation is to ensure the board is well-reinforced to the roof structure to ensure the board continues connection to the home if the aluminum frame is damaged.</a:t>
            </a:r>
          </a:p>
          <a:p>
            <a:pPr marL="158750" eaLnBrk="1" hangingPunct="1">
              <a:spcBef>
                <a:spcPts val="800"/>
              </a:spcBef>
            </a:pPr>
            <a:r>
              <a:rPr lang="en-US" smtClean="0">
                <a:solidFill>
                  <a:srgbClr val="000000"/>
                </a:solidFill>
                <a:latin typeface="Arial" pitchFamily="34" charset="0"/>
                <a:cs typeface="Arial" pitchFamily="34" charset="0"/>
                <a:sym typeface="Arial" pitchFamily="34" charset="0"/>
              </a:rPr>
              <a:t>Myth vs. Fact - cutting away screens helps - no research conducted to show benefit.  Most damage done to porches is when aluminum framing bends or is hit by debris.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1"/>
          <p:cNvSpPr>
            <a:spLocks noGrp="1" noRot="1" noChangeAspect="1" noChangeArrowheads="1"/>
          </p:cNvSpPr>
          <p:nvPr>
            <p:ph type="sldImg"/>
          </p:nvPr>
        </p:nvSpPr>
        <p:spPr>
          <a:solidFill>
            <a:srgbClr val="FFFFFF"/>
          </a:solidFill>
          <a:ln/>
        </p:spPr>
      </p:sp>
      <p:sp>
        <p:nvSpPr>
          <p:cNvPr id="83970" name="Rectangle 2"/>
          <p:cNvSpPr>
            <a:spLocks noGrp="1" noChangeArrowheads="1"/>
          </p:cNvSpPr>
          <p:nvPr>
            <p:ph type="body" idx="1"/>
          </p:nvPr>
        </p:nvSpPr>
        <p:spPr>
          <a:ln/>
        </p:spPr>
        <p:txBody>
          <a:bodyPr/>
          <a:lstStyle/>
          <a:p>
            <a:pPr marL="79375" eaLnBrk="1" hangingPunct="1">
              <a:defRPr/>
            </a:pPr>
            <a:r>
              <a:rPr lang="en-US" smtClean="0">
                <a:solidFill>
                  <a:srgbClr val="000000"/>
                </a:solidFill>
                <a:latin typeface="Arial" charset="0"/>
                <a:ea typeface="ＭＳ Ｐゴシック" charset="0"/>
                <a:cs typeface="Arial" charset="0"/>
                <a:sym typeface="Arial" charset="0"/>
              </a:rPr>
              <a:t>Q:  When do you need to secure adjacent structures?</a:t>
            </a:r>
          </a:p>
          <a:p>
            <a:pPr marL="79375" eaLnBrk="1" hangingPunct="1">
              <a:defRPr/>
            </a:pPr>
            <a:r>
              <a:rPr lang="en-US" smtClean="0">
                <a:solidFill>
                  <a:srgbClr val="000000"/>
                </a:solidFill>
                <a:latin typeface="Arial" charset="0"/>
                <a:ea typeface="ＭＳ Ｐゴシック" charset="0"/>
                <a:cs typeface="Arial" charset="0"/>
                <a:sym typeface="Arial" charset="0"/>
              </a:rPr>
              <a:t>When it shares the same roof</a:t>
            </a:r>
          </a:p>
          <a:p>
            <a:pPr marL="79375" eaLnBrk="1" hangingPunct="1">
              <a:defRPr/>
            </a:pPr>
            <a:r>
              <a:rPr lang="en-US" smtClean="0">
                <a:solidFill>
                  <a:srgbClr val="000000"/>
                </a:solidFill>
                <a:latin typeface="Arial" charset="0"/>
                <a:ea typeface="ＭＳ Ｐゴシック" charset="0"/>
                <a:cs typeface="Arial" charset="0"/>
                <a:sym typeface="Arial" charset="0"/>
              </a:rPr>
              <a:t>When it is connected to the home</a:t>
            </a:r>
          </a:p>
          <a:p>
            <a:pPr marL="79375" eaLnBrk="1" hangingPunct="1">
              <a:defRPr/>
            </a:pPr>
            <a:endParaRPr lang="en-US" smtClean="0">
              <a:solidFill>
                <a:srgbClr val="000000"/>
              </a:solidFill>
              <a:latin typeface="Arial" charset="0"/>
              <a:ea typeface="ＭＳ Ｐゴシック" charset="0"/>
              <a:cs typeface="Arial" charset="0"/>
              <a:sym typeface="Arial" charset="0"/>
            </a:endParaRPr>
          </a:p>
          <a:p>
            <a:pPr marL="79375" eaLnBrk="1" hangingPunct="1">
              <a:defRPr/>
            </a:pPr>
            <a:endParaRPr lang="en-US" smtClean="0">
              <a:solidFill>
                <a:srgbClr val="000000"/>
              </a:solidFill>
              <a:latin typeface="Arial" charset="0"/>
              <a:ea typeface="ＭＳ Ｐゴシック" charset="0"/>
              <a:cs typeface="Arial" charset="0"/>
              <a:sym typeface="Arial" charset="0"/>
            </a:endParaRPr>
          </a:p>
          <a:p>
            <a:pPr marL="79375" eaLnBrk="1" hangingPunct="1">
              <a:defRPr/>
            </a:pPr>
            <a:r>
              <a:rPr lang="en-US" smtClean="0">
                <a:solidFill>
                  <a:srgbClr val="000000"/>
                </a:solidFill>
                <a:latin typeface="Arial" charset="0"/>
                <a:ea typeface="ＭＳ Ｐゴシック" charset="0"/>
                <a:cs typeface="Arial" charset="0"/>
                <a:sym typeface="Arial" charset="0"/>
              </a:rPr>
              <a:t>Q:  Does it help to cut away the screen?</a:t>
            </a:r>
          </a:p>
          <a:p>
            <a:pPr marL="79375" eaLnBrk="1" hangingPunct="1">
              <a:defRPr/>
            </a:pPr>
            <a:r>
              <a:rPr lang="en-US" smtClean="0">
                <a:solidFill>
                  <a:srgbClr val="000000"/>
                </a:solidFill>
                <a:latin typeface="Arial" charset="0"/>
                <a:ea typeface="ＭＳ Ｐゴシック" charset="0"/>
                <a:cs typeface="Arial" charset="0"/>
                <a:sym typeface="Arial" charset="0"/>
              </a:rPr>
              <a:t>No research conducted on whether this has benefit.  Most damage done to porches is when aluminum framing bends or is hit by debris.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1"/>
          <p:cNvSpPr>
            <a:spLocks noGrp="1" noRot="1" noChangeAspect="1" noChangeArrowheads="1"/>
          </p:cNvSpPr>
          <p:nvPr>
            <p:ph type="sldImg"/>
          </p:nvPr>
        </p:nvSpPr>
        <p:spPr>
          <a:solidFill>
            <a:srgbClr val="FFFFFF"/>
          </a:solidFill>
          <a:ln/>
        </p:spPr>
      </p:sp>
      <p:sp>
        <p:nvSpPr>
          <p:cNvPr id="86018" name="Rectangle 2"/>
          <p:cNvSpPr>
            <a:spLocks noGrp="1" noChangeArrowheads="1"/>
          </p:cNvSpPr>
          <p:nvPr>
            <p:ph type="body" idx="1"/>
          </p:nvPr>
        </p:nvSpPr>
        <p:spPr>
          <a:ln/>
        </p:spPr>
        <p:txBody>
          <a:bodyPr/>
          <a:lstStyle/>
          <a:p>
            <a:pPr marL="158750" eaLnBrk="1" hangingPunct="1">
              <a:defRPr/>
            </a:pPr>
            <a:r>
              <a:rPr lang="en-US" smtClean="0">
                <a:solidFill>
                  <a:srgbClr val="000000"/>
                </a:solidFill>
                <a:latin typeface="Lucida Grande" charset="0"/>
                <a:ea typeface="ＭＳ Ｐゴシック" charset="0"/>
                <a:cs typeface="Lucida Grande" charset="0"/>
                <a:sym typeface="Lucida Grande" charset="0"/>
              </a:rPr>
              <a:t>Note all questions allowing for an FAQ listing / improved presentation.</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1"/>
          <p:cNvSpPr>
            <a:spLocks noGrp="1" noRot="1" noChangeAspect="1" noChangeArrowheads="1"/>
          </p:cNvSpPr>
          <p:nvPr>
            <p:ph type="sldImg"/>
          </p:nvPr>
        </p:nvSpPr>
        <p:spPr>
          <a:solidFill>
            <a:srgbClr val="FFFFFF"/>
          </a:solidFill>
          <a:ln/>
        </p:spPr>
      </p:sp>
      <p:sp>
        <p:nvSpPr>
          <p:cNvPr id="88066" name="Rectangle 2"/>
          <p:cNvSpPr>
            <a:spLocks noGrp="1" noChangeArrowheads="1"/>
          </p:cNvSpPr>
          <p:nvPr>
            <p:ph type="body" idx="1"/>
          </p:nvPr>
        </p:nvSpPr>
        <p:spPr>
          <a:ln/>
        </p:spPr>
        <p:txBody>
          <a:bodyPr/>
          <a:lstStyle/>
          <a:p>
            <a:pPr marL="158750" eaLnBrk="1" hangingPunct="1"/>
            <a:r>
              <a:rPr lang="en-US" smtClean="0">
                <a:solidFill>
                  <a:srgbClr val="000000"/>
                </a:solidFill>
                <a:latin typeface="Arial" pitchFamily="34" charset="0"/>
                <a:cs typeface="Arial" pitchFamily="34" charset="0"/>
                <a:sym typeface="Arial" pitchFamily="34" charset="0"/>
              </a:rPr>
              <a:t>This presentation is consistent with 2007 building code.  2010 building code, when it becomes effective will change specifications for many items, particularly water barriers and roofing.  The building code is the minimum requirements for construction.  Many mitigation items recommended are above code.</a:t>
            </a:r>
          </a:p>
          <a:p>
            <a:pPr marL="158750" eaLnBrk="1" hangingPunct="1"/>
            <a:endParaRPr lang="en-US" smtClean="0">
              <a:solidFill>
                <a:srgbClr val="000000"/>
              </a:solidFill>
              <a:latin typeface="Arial" pitchFamily="34" charset="0"/>
              <a:cs typeface="Arial" pitchFamily="34" charset="0"/>
              <a:sym typeface="Arial" pitchFamily="34" charset="0"/>
            </a:endParaRPr>
          </a:p>
          <a:p>
            <a:pPr marL="158750" eaLnBrk="1" hangingPunct="1"/>
            <a:r>
              <a:rPr lang="en-US" smtClean="0">
                <a:solidFill>
                  <a:srgbClr val="000000"/>
                </a:solidFill>
                <a:latin typeface="Arial" pitchFamily="34" charset="0"/>
                <a:cs typeface="Arial" pitchFamily="34" charset="0"/>
                <a:sym typeface="Arial" pitchFamily="34" charset="0"/>
              </a:rPr>
              <a:t>Inspect  - all window frames and sills to ensure framing is solid, free of rot, water damage and gaps.  Replace damaged framing boards.</a:t>
            </a:r>
          </a:p>
          <a:p>
            <a:pPr marL="158750" eaLnBrk="1" hangingPunct="1"/>
            <a:endParaRPr lang="en-US" smtClean="0">
              <a:solidFill>
                <a:srgbClr val="000000"/>
              </a:solidFill>
              <a:latin typeface="Arial" pitchFamily="34" charset="0"/>
              <a:cs typeface="Arial" pitchFamily="34" charset="0"/>
              <a:sym typeface="Arial" pitchFamily="34" charset="0"/>
            </a:endParaRPr>
          </a:p>
          <a:p>
            <a:pPr marL="158750" eaLnBrk="1" hangingPunct="1"/>
            <a:r>
              <a:rPr lang="en-US" smtClean="0">
                <a:solidFill>
                  <a:srgbClr val="000000"/>
                </a:solidFill>
                <a:latin typeface="Arial" pitchFamily="34" charset="0"/>
                <a:cs typeface="Arial" pitchFamily="34" charset="0"/>
                <a:sym typeface="Arial" pitchFamily="34" charset="0"/>
              </a:rPr>
              <a:t>Shutter - we</a:t>
            </a:r>
            <a:r>
              <a:rPr lang="ja-JP" altLang="en-US" smtClean="0">
                <a:solidFill>
                  <a:srgbClr val="000000"/>
                </a:solidFill>
                <a:latin typeface="Arial" pitchFamily="34" charset="0"/>
                <a:cs typeface="Arial" pitchFamily="34" charset="0"/>
                <a:sym typeface="Arial" pitchFamily="34" charset="0"/>
              </a:rPr>
              <a:t>’</a:t>
            </a:r>
            <a:r>
              <a:rPr lang="en-US" altLang="ja-JP" smtClean="0">
                <a:solidFill>
                  <a:srgbClr val="000000"/>
                </a:solidFill>
                <a:latin typeface="Arial" pitchFamily="34" charset="0"/>
                <a:cs typeface="Arial" pitchFamily="34" charset="0"/>
                <a:sym typeface="Arial" pitchFamily="34" charset="0"/>
              </a:rPr>
              <a:t>ll review types of shutters</a:t>
            </a:r>
          </a:p>
          <a:p>
            <a:pPr marL="158750" eaLnBrk="1" hangingPunct="1"/>
            <a:endParaRPr lang="en-US" smtClean="0">
              <a:solidFill>
                <a:srgbClr val="000000"/>
              </a:solidFill>
              <a:latin typeface="Arial" pitchFamily="34" charset="0"/>
              <a:cs typeface="Arial" pitchFamily="34" charset="0"/>
              <a:sym typeface="Arial" pitchFamily="34" charset="0"/>
            </a:endParaRPr>
          </a:p>
          <a:p>
            <a:pPr marL="158750" eaLnBrk="1" hangingPunct="1"/>
            <a:r>
              <a:rPr lang="en-US" smtClean="0">
                <a:solidFill>
                  <a:srgbClr val="000000"/>
                </a:solidFill>
                <a:latin typeface="Arial" pitchFamily="34" charset="0"/>
                <a:cs typeface="Arial" pitchFamily="34" charset="0"/>
                <a:sym typeface="Arial" pitchFamily="34" charset="0"/>
              </a:rPr>
              <a:t>Replacement - when to replace windows and doors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
          <p:cNvSpPr>
            <a:spLocks noGrp="1" noRot="1" noChangeAspect="1" noChangeArrowheads="1"/>
          </p:cNvSpPr>
          <p:nvPr>
            <p:ph type="sldImg"/>
          </p:nvPr>
        </p:nvSpPr>
        <p:spPr>
          <a:solidFill>
            <a:srgbClr val="FFFFFF"/>
          </a:solidFill>
          <a:ln/>
        </p:spPr>
      </p:sp>
      <p:sp>
        <p:nvSpPr>
          <p:cNvPr id="91138" name="Rectangle 2"/>
          <p:cNvSpPr>
            <a:spLocks noGrp="1" noChangeArrowheads="1"/>
          </p:cNvSpPr>
          <p:nvPr>
            <p:ph type="body" idx="1"/>
          </p:nvPr>
        </p:nvSpPr>
        <p:spPr>
          <a:ln/>
        </p:spPr>
        <p:txBody>
          <a:bodyPr/>
          <a:lstStyle/>
          <a:p>
            <a:pPr marL="79375" eaLnBrk="1" hangingPunct="1"/>
            <a:r>
              <a:rPr lang="en-US" smtClean="0">
                <a:solidFill>
                  <a:srgbClr val="000000"/>
                </a:solidFill>
                <a:latin typeface="Arial" pitchFamily="34" charset="0"/>
                <a:cs typeface="Arial" pitchFamily="34" charset="0"/>
                <a:sym typeface="Arial" pitchFamily="34" charset="0"/>
              </a:rPr>
              <a:t>Impact resistant glass - doesn</a:t>
            </a:r>
            <a:r>
              <a:rPr lang="ja-JP" altLang="en-US" smtClean="0">
                <a:solidFill>
                  <a:srgbClr val="000000"/>
                </a:solidFill>
                <a:latin typeface="Arial" pitchFamily="34" charset="0"/>
                <a:cs typeface="Arial" pitchFamily="34" charset="0"/>
                <a:sym typeface="Arial" pitchFamily="34" charset="0"/>
              </a:rPr>
              <a:t>’</a:t>
            </a:r>
            <a:r>
              <a:rPr lang="en-US" altLang="ja-JP" smtClean="0">
                <a:solidFill>
                  <a:srgbClr val="000000"/>
                </a:solidFill>
                <a:latin typeface="Arial" pitchFamily="34" charset="0"/>
                <a:cs typeface="Arial" pitchFamily="34" charset="0"/>
                <a:sym typeface="Arial" pitchFamily="34" charset="0"/>
              </a:rPr>
              <a:t>t mean they cannot break and can be expensive to replace</a:t>
            </a:r>
          </a:p>
          <a:p>
            <a:pPr marL="79375" eaLnBrk="1" hangingPunct="1">
              <a:spcBef>
                <a:spcPts val="800"/>
              </a:spcBef>
            </a:pPr>
            <a:r>
              <a:rPr lang="en-US" smtClean="0">
                <a:solidFill>
                  <a:srgbClr val="000000"/>
                </a:solidFill>
                <a:latin typeface="Arial" pitchFamily="34" charset="0"/>
                <a:cs typeface="Arial" pitchFamily="34" charset="0"/>
                <a:sym typeface="Arial" pitchFamily="34" charset="0"/>
              </a:rPr>
              <a:t>Panels come in steel, light-weight aluminum, plexi-glass and cloth.  For those with sight impairment, a clear reinforced plexi-glass shutter may be preferred to allow in natural light.  For the elderly, mounted shutters may be preferred to eliminate the need for storage and lifting.  For those with limited movement, automatic/electric roll down shutters may be preferred.  Light-weight panels or cloth may be preferred in lieu of heavier steel or plywood boards.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
          <p:cNvSpPr>
            <a:spLocks noGrp="1" noRot="1" noChangeAspect="1" noChangeArrowheads="1"/>
          </p:cNvSpPr>
          <p:nvPr>
            <p:ph type="sldImg"/>
          </p:nvPr>
        </p:nvSpPr>
        <p:spPr>
          <a:solidFill>
            <a:srgbClr val="FFFFFF"/>
          </a:solidFill>
          <a:ln/>
        </p:spPr>
      </p:sp>
      <p:sp>
        <p:nvSpPr>
          <p:cNvPr id="93186" name="Rectangle 2"/>
          <p:cNvSpPr>
            <a:spLocks noGrp="1" noChangeArrowheads="1"/>
          </p:cNvSpPr>
          <p:nvPr>
            <p:ph type="body" idx="1"/>
          </p:nvPr>
        </p:nvSpPr>
        <p:spPr>
          <a:ln/>
        </p:spPr>
        <p:txBody>
          <a:bodyPr/>
          <a:lstStyle/>
          <a:p>
            <a:pPr marL="158750" eaLnBrk="1" hangingPunct="1"/>
            <a:r>
              <a:rPr lang="en-US" smtClean="0">
                <a:solidFill>
                  <a:srgbClr val="000000"/>
                </a:solidFill>
                <a:latin typeface="Lucida Grande" charset="0"/>
                <a:sym typeface="Lucida Grande" charset="0"/>
              </a:rPr>
              <a:t>Shutters can be permanently mounted to the home like roll-down shutters or accordion style shutters OR installed only during a storm.   </a:t>
            </a:r>
          </a:p>
          <a:p>
            <a:pPr marL="158750" eaLnBrk="1" hangingPunct="1"/>
            <a:endParaRPr lang="en-US" smtClean="0">
              <a:solidFill>
                <a:srgbClr val="000000"/>
              </a:solidFill>
              <a:latin typeface="Lucida Grande" charset="0"/>
              <a:sym typeface="Lucida Grande" charset="0"/>
            </a:endParaRPr>
          </a:p>
          <a:p>
            <a:pPr marL="158750" eaLnBrk="1" hangingPunct="1"/>
            <a:r>
              <a:rPr lang="en-US" smtClean="0">
                <a:solidFill>
                  <a:srgbClr val="000000"/>
                </a:solidFill>
                <a:latin typeface="Lucida Grande" charset="0"/>
                <a:sym typeface="Lucida Grande" charset="0"/>
              </a:rPr>
              <a:t>Panel shutters are installed only during a storm.  Plywood can be easily cut to fit any window and with a variety of clips, plywood can be easy to mount and install.   Plywood makes adequate panel shutters, but generally will not qualify for insurance premium discounts.  </a:t>
            </a:r>
          </a:p>
          <a:p>
            <a:pPr marL="158750" eaLnBrk="1" hangingPunct="1"/>
            <a:endParaRPr lang="en-US" smtClean="0">
              <a:solidFill>
                <a:srgbClr val="000000"/>
              </a:solidFill>
              <a:latin typeface="Lucida Grande" charset="0"/>
              <a:sym typeface="Lucida Grande" charset="0"/>
            </a:endParaRPr>
          </a:p>
          <a:p>
            <a:pPr marL="158750" eaLnBrk="1" hangingPunct="1"/>
            <a:r>
              <a:rPr lang="en-US" smtClean="0">
                <a:solidFill>
                  <a:srgbClr val="000000"/>
                </a:solidFill>
                <a:latin typeface="Lucida Grande" charset="0"/>
                <a:sym typeface="Lucida Grande" charset="0"/>
              </a:rPr>
              <a:t>Panel shutters installed only during a storm are usually installed on a track or post support system.  Posts are wing nut bolts mounted into the framing.  - You can hardly see them!</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
          <p:cNvSpPr>
            <a:spLocks noGrp="1" noRot="1" noChangeAspect="1" noChangeArrowheads="1"/>
          </p:cNvSpPr>
          <p:nvPr>
            <p:ph type="sldImg"/>
          </p:nvPr>
        </p:nvSpPr>
        <p:spPr>
          <a:solidFill>
            <a:srgbClr val="FFFFFF"/>
          </a:solidFill>
          <a:ln/>
        </p:spPr>
      </p:sp>
      <p:sp>
        <p:nvSpPr>
          <p:cNvPr id="95234" name="Rectangle 2"/>
          <p:cNvSpPr>
            <a:spLocks noGrp="1" noChangeArrowheads="1"/>
          </p:cNvSpPr>
          <p:nvPr>
            <p:ph type="body" idx="1"/>
          </p:nvPr>
        </p:nvSpPr>
        <p:spPr>
          <a:ln/>
        </p:spPr>
        <p:txBody>
          <a:bodyPr/>
          <a:lstStyle/>
          <a:p>
            <a:pPr marL="158750" eaLnBrk="1" hangingPunct="1"/>
            <a:r>
              <a:rPr lang="en-US" smtClean="0">
                <a:solidFill>
                  <a:srgbClr val="000000"/>
                </a:solidFill>
                <a:latin typeface="Arial" pitchFamily="34" charset="0"/>
                <a:cs typeface="Arial" pitchFamily="34" charset="0"/>
                <a:sym typeface="Arial" pitchFamily="34" charset="0"/>
              </a:rPr>
              <a:t>Recommendation - have two exit points to your home.  Remember sliding glass doors and doors with decorative glass should be shuttered.   In most cases, you should replace your existing door with a wind rated door.  Wind rated doors are solid doors with no glass or with impact resistant glass inserts.   Doors should be mounted with four hinges that are secured with screws long enough to anchor into the door frame and surrounding wall stud.  You should utilize 1</a:t>
            </a:r>
            <a:r>
              <a:rPr lang="ja-JP" altLang="en-US" smtClean="0">
                <a:solidFill>
                  <a:srgbClr val="000000"/>
                </a:solidFill>
                <a:latin typeface="Arial" pitchFamily="34" charset="0"/>
                <a:cs typeface="Arial" pitchFamily="34" charset="0"/>
                <a:sym typeface="Arial" pitchFamily="34" charset="0"/>
              </a:rPr>
              <a:t>”</a:t>
            </a:r>
            <a:r>
              <a:rPr lang="en-US" altLang="ja-JP" smtClean="0">
                <a:solidFill>
                  <a:srgbClr val="000000"/>
                </a:solidFill>
                <a:latin typeface="Arial" pitchFamily="34" charset="0"/>
                <a:cs typeface="Arial" pitchFamily="34" charset="0"/>
                <a:sym typeface="Arial" pitchFamily="34" charset="0"/>
              </a:rPr>
              <a:t> deadbolts and make sure the door frame is secure.  Caulk and add weather stripping where needed.</a:t>
            </a:r>
          </a:p>
          <a:p>
            <a:pPr marL="158750" eaLnBrk="1" hangingPunct="1"/>
            <a:endParaRPr lang="en-US" smtClean="0">
              <a:latin typeface="Arial" pitchFamily="34" charset="0"/>
              <a:sym typeface="Arial" pitchFamily="34" charset="0"/>
            </a:endParaRPr>
          </a:p>
          <a:p>
            <a:pPr marL="158750" eaLnBrk="1" hangingPunct="1"/>
            <a:r>
              <a:rPr lang="en-US" smtClean="0">
                <a:solidFill>
                  <a:srgbClr val="000000"/>
                </a:solidFill>
                <a:latin typeface="Arial" pitchFamily="34" charset="0"/>
                <a:cs typeface="Arial" pitchFamily="34" charset="0"/>
                <a:sym typeface="Arial" pitchFamily="34" charset="0"/>
              </a:rPr>
              <a:t>For all purposes, including insurance discounts, the installation of the door must be in compliance with Florida Building Code and hurricane rated.</a:t>
            </a:r>
          </a:p>
          <a:p>
            <a:pPr marL="158750" eaLnBrk="1" hangingPunct="1"/>
            <a:endParaRPr lang="en-US" smtClean="0">
              <a:solidFill>
                <a:srgbClr val="000000"/>
              </a:solidFill>
              <a:latin typeface="Arial" pitchFamily="34" charset="0"/>
              <a:sym typeface="Arial" pitchFamily="34" charset="0"/>
            </a:endParaRPr>
          </a:p>
          <a:p>
            <a:pPr marL="158750" eaLnBrk="1" hangingPunct="1"/>
            <a:r>
              <a:rPr lang="en-US" smtClean="0">
                <a:solidFill>
                  <a:srgbClr val="000000"/>
                </a:solidFill>
                <a:latin typeface="Arial" pitchFamily="34" charset="0"/>
                <a:sym typeface="Arial" pitchFamily="34" charset="0"/>
              </a:rPr>
              <a:t>Often in older homes screws are not installed into the frames as required. Also, sometimes the hinges are not secured with the appropriate number of screws per hinge. This should be a simple item to have fixed by any carpenter or locksmith.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
          <p:cNvSpPr>
            <a:spLocks noGrp="1" noRot="1" noChangeAspect="1" noChangeArrowheads="1"/>
          </p:cNvSpPr>
          <p:nvPr>
            <p:ph type="sldImg"/>
          </p:nvPr>
        </p:nvSpPr>
        <p:spPr>
          <a:solidFill>
            <a:srgbClr val="FFFFFF"/>
          </a:solidFill>
          <a:ln/>
        </p:spPr>
      </p:sp>
      <p:sp>
        <p:nvSpPr>
          <p:cNvPr id="97282" name="Rectangle 2"/>
          <p:cNvSpPr>
            <a:spLocks noGrp="1" noChangeArrowheads="1"/>
          </p:cNvSpPr>
          <p:nvPr>
            <p:ph type="body" idx="1"/>
          </p:nvPr>
        </p:nvSpPr>
        <p:spPr>
          <a:ln/>
        </p:spPr>
        <p:txBody>
          <a:bodyPr/>
          <a:lstStyle/>
          <a:p>
            <a:pPr marL="158750" eaLnBrk="1" hangingPunct="1"/>
            <a:r>
              <a:rPr lang="en-US" smtClean="0">
                <a:solidFill>
                  <a:srgbClr val="000000"/>
                </a:solidFill>
                <a:latin typeface="Arial" pitchFamily="34" charset="0"/>
                <a:cs typeface="Arial" pitchFamily="34" charset="0"/>
                <a:sym typeface="Arial" pitchFamily="34" charset="0"/>
              </a:rPr>
              <a:t>SHUTTER!   The center beam of double doors cannot withstand hurricane force winds.  Shutter as one unit, don</a:t>
            </a:r>
            <a:r>
              <a:rPr lang="ja-JP" altLang="en-US" smtClean="0">
                <a:solidFill>
                  <a:srgbClr val="000000"/>
                </a:solidFill>
                <a:latin typeface="Arial" pitchFamily="34" charset="0"/>
                <a:cs typeface="Arial" pitchFamily="34" charset="0"/>
                <a:sym typeface="Arial" pitchFamily="34" charset="0"/>
              </a:rPr>
              <a:t>’</a:t>
            </a:r>
            <a:r>
              <a:rPr lang="en-US" altLang="ja-JP" smtClean="0">
                <a:solidFill>
                  <a:srgbClr val="000000"/>
                </a:solidFill>
                <a:latin typeface="Arial" pitchFamily="34" charset="0"/>
                <a:cs typeface="Arial" pitchFamily="34" charset="0"/>
                <a:sym typeface="Arial" pitchFamily="34" charset="0"/>
              </a:rPr>
              <a:t>t shutter as two separate doorways.</a:t>
            </a:r>
            <a:endParaRPr lang="en-US" smtClean="0">
              <a:solidFill>
                <a:srgbClr val="000000"/>
              </a:solidFill>
              <a:latin typeface="Arial" pitchFamily="34" charset="0"/>
              <a:cs typeface="Arial" pitchFamily="34" charset="0"/>
              <a:sym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p:cNvSpPr>
          <p:nvPr>
            <p:ph type="sldImg"/>
          </p:nvPr>
        </p:nvSpPr>
        <p:spPr>
          <a:solidFill>
            <a:srgbClr val="FFFFFF"/>
          </a:solidFill>
          <a:ln/>
        </p:spPr>
      </p:sp>
      <p:sp>
        <p:nvSpPr>
          <p:cNvPr id="24578" name="Rectangle 2"/>
          <p:cNvSpPr>
            <a:spLocks noGrp="1" noChangeArrowheads="1"/>
          </p:cNvSpPr>
          <p:nvPr>
            <p:ph type="body" idx="1"/>
          </p:nvPr>
        </p:nvSpPr>
        <p:spPr>
          <a:ln/>
        </p:spPr>
        <p:txBody>
          <a:bodyPr/>
          <a:lstStyle/>
          <a:p>
            <a:pPr marL="198438" eaLnBrk="1" hangingPunct="1"/>
            <a:r>
              <a:rPr lang="en-US" smtClean="0">
                <a:solidFill>
                  <a:srgbClr val="000000"/>
                </a:solidFill>
                <a:latin typeface="Arial" pitchFamily="34" charset="0"/>
                <a:cs typeface="Arial" pitchFamily="34" charset="0"/>
                <a:sym typeface="Arial" pitchFamily="34" charset="0"/>
              </a:rPr>
              <a:t>If there is a small group, you may have participants introduce themselves.  </a:t>
            </a:r>
          </a:p>
          <a:p>
            <a:pPr marL="198438" eaLnBrk="1" hangingPunct="1"/>
            <a:endParaRPr lang="en-US" smtClean="0">
              <a:solidFill>
                <a:srgbClr val="000000"/>
              </a:solidFill>
              <a:latin typeface="Arial" pitchFamily="34" charset="0"/>
              <a:cs typeface="Arial" pitchFamily="34" charset="0"/>
              <a:sym typeface="Arial" pitchFamily="34" charset="0"/>
            </a:endParaRPr>
          </a:p>
          <a:p>
            <a:pPr marL="198438" eaLnBrk="1" hangingPunct="1"/>
            <a:r>
              <a:rPr lang="en-US" smtClean="0">
                <a:solidFill>
                  <a:srgbClr val="000000"/>
                </a:solidFill>
                <a:latin typeface="Arial" pitchFamily="34" charset="0"/>
                <a:cs typeface="Arial" pitchFamily="34" charset="0"/>
                <a:sym typeface="Arial" pitchFamily="34" charset="0"/>
              </a:rPr>
              <a:t>Take quick count and take notes.  At the end of the training, ask question again and see if there is an increase.  Record this observation as part of the training evaluation.</a:t>
            </a:r>
          </a:p>
          <a:p>
            <a:pPr marL="198438" eaLnBrk="1" hangingPunct="1"/>
            <a:endParaRPr lang="en-US" smtClean="0">
              <a:solidFill>
                <a:srgbClr val="000000"/>
              </a:solidFill>
              <a:latin typeface="Arial" pitchFamily="34" charset="0"/>
              <a:cs typeface="Arial" pitchFamily="34" charset="0"/>
              <a:sym typeface="Arial" pitchFamily="34" charset="0"/>
            </a:endParaRPr>
          </a:p>
          <a:p>
            <a:pPr marL="198438" eaLnBrk="1" hangingPunct="1"/>
            <a:r>
              <a:rPr lang="en-US" smtClean="0">
                <a:solidFill>
                  <a:srgbClr val="000000"/>
                </a:solidFill>
                <a:latin typeface="Arial" pitchFamily="34" charset="0"/>
                <a:cs typeface="Arial" pitchFamily="34" charset="0"/>
                <a:sym typeface="Arial" pitchFamily="34" charset="0"/>
              </a:rPr>
              <a:t>Ensure all issues brought up in </a:t>
            </a:r>
            <a:r>
              <a:rPr lang="ja-JP" altLang="en-US" smtClean="0">
                <a:solidFill>
                  <a:srgbClr val="000000"/>
                </a:solidFill>
                <a:latin typeface="Arial" pitchFamily="34" charset="0"/>
                <a:cs typeface="Arial" pitchFamily="34" charset="0"/>
                <a:sym typeface="Arial" pitchFamily="34" charset="0"/>
              </a:rPr>
              <a:t>“</a:t>
            </a:r>
            <a:r>
              <a:rPr lang="en-US" altLang="ja-JP" smtClean="0">
                <a:solidFill>
                  <a:srgbClr val="000000"/>
                </a:solidFill>
                <a:latin typeface="Arial" pitchFamily="34" charset="0"/>
                <a:cs typeface="Arial" pitchFamily="34" charset="0"/>
                <a:sym typeface="Arial" pitchFamily="34" charset="0"/>
              </a:rPr>
              <a:t>what do you want to learn</a:t>
            </a:r>
            <a:r>
              <a:rPr lang="ja-JP" altLang="en-US" smtClean="0">
                <a:solidFill>
                  <a:srgbClr val="000000"/>
                </a:solidFill>
                <a:latin typeface="Arial" pitchFamily="34" charset="0"/>
                <a:cs typeface="Arial" pitchFamily="34" charset="0"/>
                <a:sym typeface="Arial" pitchFamily="34" charset="0"/>
              </a:rPr>
              <a:t>”</a:t>
            </a:r>
            <a:r>
              <a:rPr lang="en-US" altLang="ja-JP" smtClean="0">
                <a:solidFill>
                  <a:srgbClr val="000000"/>
                </a:solidFill>
                <a:latin typeface="Arial" pitchFamily="34" charset="0"/>
                <a:cs typeface="Arial" pitchFamily="34" charset="0"/>
                <a:sym typeface="Arial" pitchFamily="34" charset="0"/>
              </a:rPr>
              <a:t> are addressed in the training.  Take note so trends of commonly asked questions/identified issues can be noted.</a:t>
            </a:r>
            <a:endParaRPr lang="en-US" smtClean="0">
              <a:solidFill>
                <a:srgbClr val="000000"/>
              </a:solidFill>
              <a:latin typeface="Arial" pitchFamily="34" charset="0"/>
              <a:cs typeface="Arial" pitchFamily="34" charset="0"/>
              <a:sym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1"/>
          <p:cNvSpPr>
            <a:spLocks noGrp="1" noRot="1" noChangeAspect="1" noChangeArrowheads="1"/>
          </p:cNvSpPr>
          <p:nvPr>
            <p:ph type="sldImg"/>
          </p:nvPr>
        </p:nvSpPr>
        <p:spPr>
          <a:solidFill>
            <a:srgbClr val="FFFFFF"/>
          </a:solidFill>
          <a:ln/>
        </p:spPr>
      </p:sp>
      <p:sp>
        <p:nvSpPr>
          <p:cNvPr id="99330" name="Rectangle 2"/>
          <p:cNvSpPr>
            <a:spLocks noGrp="1" noChangeArrowheads="1"/>
          </p:cNvSpPr>
          <p:nvPr>
            <p:ph type="body" idx="1"/>
          </p:nvPr>
        </p:nvSpPr>
        <p:spPr>
          <a:ln/>
        </p:spPr>
        <p:txBody>
          <a:bodyPr/>
          <a:lstStyle/>
          <a:p>
            <a:pPr marL="158750" eaLnBrk="1" hangingPunct="1">
              <a:spcBef>
                <a:spcPts val="800"/>
              </a:spcBef>
            </a:pPr>
            <a:r>
              <a:rPr lang="en-US" smtClean="0">
                <a:solidFill>
                  <a:srgbClr val="000000"/>
                </a:solidFill>
                <a:latin typeface="Arial" pitchFamily="34" charset="0"/>
                <a:cs typeface="Arial" pitchFamily="34" charset="0"/>
                <a:sym typeface="Arial" pitchFamily="34" charset="0"/>
              </a:rPr>
              <a:t>This presentation is consistent with 2007 building code.  2010 building code, when it becomes effective will change specifications for many items, particularly water barriers and roofing.  The building code is the minimum requirements for construction.  Many mitigation items recommended are above code.</a:t>
            </a:r>
          </a:p>
          <a:p>
            <a:pPr marL="158750" eaLnBrk="1" hangingPunct="1">
              <a:spcBef>
                <a:spcPts val="800"/>
              </a:spcBef>
            </a:pPr>
            <a:r>
              <a:rPr lang="en-US" smtClean="0">
                <a:solidFill>
                  <a:srgbClr val="000000"/>
                </a:solidFill>
                <a:latin typeface="Arial" pitchFamily="34" charset="0"/>
                <a:cs typeface="Arial" pitchFamily="34" charset="0"/>
                <a:sym typeface="Arial" pitchFamily="34" charset="0"/>
              </a:rPr>
              <a:t>Wind rated garage doors are generally solid doors with extra bracing. The added weight of a solid door requires reinforced tracks and a stronger garage door opener.   </a:t>
            </a:r>
          </a:p>
          <a:p>
            <a:pPr marL="158750" eaLnBrk="1" hangingPunct="1">
              <a:spcBef>
                <a:spcPts val="800"/>
              </a:spcBef>
            </a:pPr>
            <a:r>
              <a:rPr lang="en-US" smtClean="0">
                <a:solidFill>
                  <a:srgbClr val="000000"/>
                </a:solidFill>
                <a:latin typeface="Arial" pitchFamily="34" charset="0"/>
                <a:cs typeface="Arial" pitchFamily="34" charset="0"/>
                <a:sym typeface="Arial" pitchFamily="34" charset="0"/>
              </a:rPr>
              <a:t>Often during a hurricane, power is lost for a period of time.  In the event of a major storm, power may be out for days.   Make sure the garage door opener has a manual release.   Also, given the added weight of a wind rated garage door, the garage door should not be your primary exit.  It may be difficult to open the door after a storm.</a:t>
            </a:r>
          </a:p>
          <a:p>
            <a:pPr marL="158750" eaLnBrk="1" hangingPunct="1">
              <a:spcBef>
                <a:spcPts val="800"/>
              </a:spcBef>
            </a:pPr>
            <a:r>
              <a:rPr lang="en-US" smtClean="0">
                <a:solidFill>
                  <a:srgbClr val="000000"/>
                </a:solidFill>
                <a:latin typeface="Arial" pitchFamily="34" charset="0"/>
                <a:cs typeface="Arial" pitchFamily="34" charset="0"/>
                <a:sym typeface="Arial" pitchFamily="34" charset="0"/>
              </a:rPr>
              <a:t>Garage doors should be shuttered, replaced with a wind rated door or in some cases can be reinforced by adding a bracing bar behind each panel.  In order to ensure stability and wind resistance, most commonly the recommendation is to replace and properly install a wind-rated garage door.</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1"/>
          <p:cNvSpPr>
            <a:spLocks noGrp="1" noRot="1" noChangeAspect="1" noChangeArrowheads="1"/>
          </p:cNvSpPr>
          <p:nvPr>
            <p:ph type="sldImg"/>
          </p:nvPr>
        </p:nvSpPr>
        <p:spPr>
          <a:solidFill>
            <a:srgbClr val="FFFFFF"/>
          </a:solidFill>
          <a:ln/>
        </p:spPr>
      </p:sp>
      <p:sp>
        <p:nvSpPr>
          <p:cNvPr id="101378" name="Rectangle 2"/>
          <p:cNvSpPr>
            <a:spLocks noGrp="1" noChangeArrowheads="1"/>
          </p:cNvSpPr>
          <p:nvPr>
            <p:ph type="body" idx="1"/>
          </p:nvPr>
        </p:nvSpPr>
        <p:spPr>
          <a:ln/>
        </p:spPr>
        <p:txBody>
          <a:bodyPr/>
          <a:lstStyle/>
          <a:p>
            <a:pPr marL="158750" eaLnBrk="1" hangingPunct="1">
              <a:spcBef>
                <a:spcPts val="800"/>
              </a:spcBef>
              <a:defRPr/>
            </a:pPr>
            <a:r>
              <a:rPr lang="en-US" smtClean="0">
                <a:solidFill>
                  <a:srgbClr val="000000"/>
                </a:solidFill>
                <a:latin typeface="Arial" charset="0"/>
                <a:ea typeface="ＭＳ Ｐゴシック" charset="0"/>
                <a:cs typeface="Arial" charset="0"/>
                <a:sym typeface="Arial" charset="0"/>
              </a:rPr>
              <a:t>Garage doors can be pulled out or pushed in with the wind pressure.  Using your car to brace your garage door will only result in your car being damaged with impact from the garage door. </a:t>
            </a:r>
          </a:p>
          <a:p>
            <a:pPr marL="158750" eaLnBrk="1" hangingPunct="1">
              <a:spcBef>
                <a:spcPts val="800"/>
              </a:spcBef>
              <a:defRPr/>
            </a:pPr>
            <a:r>
              <a:rPr lang="en-US" smtClean="0">
                <a:solidFill>
                  <a:srgbClr val="000000"/>
                </a:solidFill>
                <a:latin typeface="Arial" charset="0"/>
                <a:ea typeface="ＭＳ Ｐゴシック" charset="0"/>
                <a:cs typeface="Arial" charset="0"/>
                <a:sym typeface="Arial" charset="0"/>
              </a:rPr>
              <a:t>The owner on the right had significant damage to their car too.</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1"/>
          <p:cNvSpPr>
            <a:spLocks noGrp="1" noRot="1" noChangeAspect="1" noChangeArrowheads="1"/>
          </p:cNvSpPr>
          <p:nvPr>
            <p:ph type="sldImg"/>
          </p:nvPr>
        </p:nvSpPr>
        <p:spPr>
          <a:solidFill>
            <a:srgbClr val="FFFFFF"/>
          </a:solidFill>
          <a:ln/>
        </p:spPr>
      </p:sp>
      <p:sp>
        <p:nvSpPr>
          <p:cNvPr id="103426" name="Rectangle 2"/>
          <p:cNvSpPr>
            <a:spLocks noGrp="1" noChangeArrowheads="1"/>
          </p:cNvSpPr>
          <p:nvPr>
            <p:ph type="body" idx="1"/>
          </p:nvPr>
        </p:nvSpPr>
        <p:spPr>
          <a:ln/>
        </p:spPr>
        <p:txBody>
          <a:bodyPr/>
          <a:lstStyle/>
          <a:p>
            <a:pPr marL="158750" eaLnBrk="1" hangingPunct="1">
              <a:defRPr/>
            </a:pPr>
            <a:r>
              <a:rPr lang="en-US" smtClean="0">
                <a:solidFill>
                  <a:srgbClr val="000000"/>
                </a:solidFill>
                <a:latin typeface="Lucida Grande" charset="0"/>
                <a:ea typeface="ＭＳ Ｐゴシック" charset="0"/>
                <a:cs typeface="Lucida Grande" charset="0"/>
                <a:sym typeface="Lucida Grande" charset="0"/>
              </a:rPr>
              <a:t>Note all questions allowing for an FAQ listing / improved presentation.</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1"/>
          <p:cNvSpPr>
            <a:spLocks noGrp="1" noRot="1" noChangeAspect="1" noChangeArrowheads="1"/>
          </p:cNvSpPr>
          <p:nvPr>
            <p:ph type="sldImg"/>
          </p:nvPr>
        </p:nvSpPr>
        <p:spPr>
          <a:solidFill>
            <a:srgbClr val="FFFFFF"/>
          </a:solidFill>
          <a:ln/>
        </p:spPr>
      </p:sp>
      <p:sp>
        <p:nvSpPr>
          <p:cNvPr id="105474" name="Rectangle 2"/>
          <p:cNvSpPr>
            <a:spLocks noGrp="1" noChangeArrowheads="1"/>
          </p:cNvSpPr>
          <p:nvPr>
            <p:ph type="body" idx="1"/>
          </p:nvPr>
        </p:nvSpPr>
        <p:spPr>
          <a:ln/>
        </p:spPr>
        <p:txBody>
          <a:bodyPr/>
          <a:lstStyle/>
          <a:p>
            <a:pPr marL="79375" eaLnBrk="1" hangingPunct="1"/>
            <a:r>
              <a:rPr lang="en-US" smtClean="0">
                <a:solidFill>
                  <a:srgbClr val="000000"/>
                </a:solidFill>
                <a:latin typeface="Arial" pitchFamily="34" charset="0"/>
                <a:cs typeface="Arial" pitchFamily="34" charset="0"/>
                <a:sym typeface="Arial" pitchFamily="34" charset="0"/>
              </a:rPr>
              <a:t>This presentation is consistent with 2007 building code.  2010 building code, when it becomes effective will change specifications for many items, particularly water barriers and roofing.  The building code is the minimum requirements for construction.  Many mitigation items recommended are above code.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1"/>
          <p:cNvSpPr>
            <a:spLocks noGrp="1" noRot="1" noChangeAspect="1" noChangeArrowheads="1"/>
          </p:cNvSpPr>
          <p:nvPr>
            <p:ph type="sldImg"/>
          </p:nvPr>
        </p:nvSpPr>
        <p:spPr>
          <a:solidFill>
            <a:srgbClr val="FFFFFF"/>
          </a:solidFill>
          <a:ln/>
        </p:spPr>
      </p:sp>
      <p:sp>
        <p:nvSpPr>
          <p:cNvPr id="107522" name="Rectangle 2"/>
          <p:cNvSpPr>
            <a:spLocks noGrp="1" noChangeArrowheads="1"/>
          </p:cNvSpPr>
          <p:nvPr>
            <p:ph type="body" idx="1"/>
          </p:nvPr>
        </p:nvSpPr>
        <p:spPr>
          <a:ln/>
        </p:spPr>
        <p:txBody>
          <a:bodyPr/>
          <a:lstStyle/>
          <a:p>
            <a:pPr marL="198438" eaLnBrk="1" hangingPunct="1">
              <a:defRPr/>
            </a:pPr>
            <a:r>
              <a:rPr lang="en-US" sz="2200" smtClean="0">
                <a:solidFill>
                  <a:srgbClr val="000000"/>
                </a:solidFill>
                <a:latin typeface="Lucida Grande" charset="0"/>
                <a:ea typeface="ＭＳ Ｐゴシック" charset="0"/>
                <a:cs typeface="Lucida Grande" charset="0"/>
                <a:sym typeface="Lucida Grande" charset="0"/>
              </a:rPr>
              <a:t>Video to be imbedded or use hyperlink to show Tale of Two Homes Part 1.  Time 4:23</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1"/>
          <p:cNvSpPr>
            <a:spLocks noGrp="1" noRot="1" noChangeAspect="1" noChangeArrowheads="1"/>
          </p:cNvSpPr>
          <p:nvPr>
            <p:ph type="sldImg"/>
          </p:nvPr>
        </p:nvSpPr>
        <p:spPr>
          <a:solidFill>
            <a:srgbClr val="FFFFFF"/>
          </a:solidFill>
          <a:ln/>
        </p:spPr>
      </p:sp>
      <p:sp>
        <p:nvSpPr>
          <p:cNvPr id="109570" name="Rectangle 2"/>
          <p:cNvSpPr>
            <a:spLocks noGrp="1" noChangeArrowheads="1"/>
          </p:cNvSpPr>
          <p:nvPr>
            <p:ph type="body" idx="1"/>
          </p:nvPr>
        </p:nvSpPr>
        <p:spPr>
          <a:ln/>
        </p:spPr>
        <p:txBody>
          <a:bodyPr/>
          <a:lstStyle/>
          <a:p>
            <a:pPr marL="198438" eaLnBrk="1" hangingPunct="1">
              <a:spcBef>
                <a:spcPts val="800"/>
              </a:spcBef>
              <a:defRPr/>
            </a:pPr>
            <a:r>
              <a:rPr lang="en-US" smtClean="0">
                <a:solidFill>
                  <a:srgbClr val="000000"/>
                </a:solidFill>
                <a:latin typeface="Palatino" charset="0"/>
                <a:ea typeface="ＭＳ Ｐゴシック" charset="0"/>
                <a:cs typeface="Palatino" charset="0"/>
                <a:sym typeface="Palatino" charset="0"/>
              </a:rPr>
              <a:t>No amount of strengthening of your home should ever cause you to disregard evacuation orders.   </a:t>
            </a:r>
          </a:p>
          <a:p>
            <a:pPr marL="198438" eaLnBrk="1" hangingPunct="1">
              <a:spcBef>
                <a:spcPts val="800"/>
              </a:spcBef>
              <a:defRPr/>
            </a:pPr>
            <a:r>
              <a:rPr lang="en-US" smtClean="0">
                <a:solidFill>
                  <a:srgbClr val="000000"/>
                </a:solidFill>
                <a:latin typeface="Palatino" charset="0"/>
                <a:ea typeface="ＭＳ Ｐゴシック" charset="0"/>
                <a:cs typeface="Palatino" charset="0"/>
                <a:sym typeface="Palatino" charset="0"/>
              </a:rPr>
              <a:t>Allow audience to answer question.  </a:t>
            </a:r>
          </a:p>
          <a:p>
            <a:pPr marL="198438" eaLnBrk="1" hangingPunct="1">
              <a:spcBef>
                <a:spcPts val="800"/>
              </a:spcBef>
              <a:defRPr/>
            </a:pPr>
            <a:r>
              <a:rPr lang="en-US" smtClean="0">
                <a:solidFill>
                  <a:srgbClr val="000000"/>
                </a:solidFill>
                <a:latin typeface="Palatino" charset="0"/>
                <a:ea typeface="ＭＳ Ｐゴシック" charset="0"/>
                <a:cs typeface="Palatino" charset="0"/>
                <a:sym typeface="Palatino" charset="0"/>
              </a:rPr>
              <a:t>Priorities for mitigation:</a:t>
            </a:r>
          </a:p>
          <a:p>
            <a:pPr marL="198438" eaLnBrk="1" hangingPunct="1">
              <a:spcBef>
                <a:spcPts val="800"/>
              </a:spcBef>
              <a:defRPr/>
            </a:pPr>
            <a:r>
              <a:rPr lang="en-US" smtClean="0">
                <a:solidFill>
                  <a:srgbClr val="000000"/>
                </a:solidFill>
                <a:latin typeface="Palatino" charset="0"/>
                <a:ea typeface="ＭＳ Ｐゴシック" charset="0"/>
                <a:cs typeface="Palatino" charset="0"/>
                <a:sym typeface="Palatino" charset="0"/>
              </a:rPr>
              <a:t>	- keep water and out - roof deck/covering, windows, doors</a:t>
            </a:r>
          </a:p>
          <a:p>
            <a:pPr marL="198438" eaLnBrk="1" hangingPunct="1">
              <a:spcBef>
                <a:spcPts val="800"/>
              </a:spcBef>
              <a:defRPr/>
            </a:pPr>
            <a:r>
              <a:rPr lang="en-US" smtClean="0">
                <a:solidFill>
                  <a:srgbClr val="000000"/>
                </a:solidFill>
                <a:latin typeface="Palatino" charset="0"/>
                <a:ea typeface="ＭＳ Ｐゴシック" charset="0"/>
                <a:cs typeface="Palatino" charset="0"/>
                <a:sym typeface="Palatino" charset="0"/>
              </a:rPr>
              <a:t>	- keep roof on - continuous load</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1"/>
          <p:cNvSpPr>
            <a:spLocks noGrp="1" noRot="1" noChangeAspect="1" noChangeArrowheads="1"/>
          </p:cNvSpPr>
          <p:nvPr>
            <p:ph type="sldImg"/>
          </p:nvPr>
        </p:nvSpPr>
        <p:spPr>
          <a:solidFill>
            <a:srgbClr val="FFFFFF"/>
          </a:solidFill>
          <a:ln/>
        </p:spPr>
      </p:sp>
      <p:sp>
        <p:nvSpPr>
          <p:cNvPr id="111618" name="Rectangle 2"/>
          <p:cNvSpPr>
            <a:spLocks noGrp="1" noChangeArrowheads="1"/>
          </p:cNvSpPr>
          <p:nvPr>
            <p:ph type="body" idx="1"/>
          </p:nvPr>
        </p:nvSpPr>
        <p:spPr>
          <a:ln/>
        </p:spPr>
        <p:txBody>
          <a:bodyPr/>
          <a:lstStyle/>
          <a:p>
            <a:pPr marL="198438" eaLnBrk="1" hangingPunct="1">
              <a:defRPr/>
            </a:pPr>
            <a:r>
              <a:rPr lang="en-US" smtClean="0">
                <a:solidFill>
                  <a:srgbClr val="000000"/>
                </a:solidFill>
                <a:latin typeface="Lucida Grande" charset="0"/>
                <a:ea typeface="ＭＳ Ｐゴシック" charset="0"/>
                <a:cs typeface="Lucida Grande" charset="0"/>
                <a:sym typeface="Lucida Grande" charset="0"/>
              </a:rPr>
              <a:t>Ask question again and see if there is an increase.  Record this observation as part of the training evaluation.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Rot="1" noChangeAspect="1" noChangeArrowheads="1"/>
          </p:cNvSpPr>
          <p:nvPr>
            <p:ph type="sldImg"/>
          </p:nvPr>
        </p:nvSpPr>
        <p:spPr>
          <a:solidFill>
            <a:srgbClr val="FFFFFF"/>
          </a:solidFill>
          <a:ln/>
        </p:spPr>
      </p:sp>
      <p:sp>
        <p:nvSpPr>
          <p:cNvPr id="26626" name="Rectangle 2"/>
          <p:cNvSpPr>
            <a:spLocks noGrp="1" noChangeArrowheads="1"/>
          </p:cNvSpPr>
          <p:nvPr>
            <p:ph type="body" idx="1"/>
          </p:nvPr>
        </p:nvSpPr>
        <p:spPr>
          <a:ln/>
        </p:spPr>
        <p:txBody>
          <a:bodyPr/>
          <a:lstStyle/>
          <a:p>
            <a:pPr marL="198438" eaLnBrk="1" hangingPunct="1"/>
            <a:r>
              <a:rPr lang="en-US" smtClean="0">
                <a:solidFill>
                  <a:srgbClr val="000000"/>
                </a:solidFill>
                <a:latin typeface="Arial" pitchFamily="34" charset="0"/>
                <a:cs typeface="Arial" pitchFamily="34" charset="0"/>
                <a:sym typeface="Arial" pitchFamily="34" charset="0"/>
              </a:rPr>
              <a:t>Most activities address single family homes.  Other construction is more difficult to ensure security.  Example...multi-unit dwellings will require all units mitigate to the same standard for uniform protection.  Mobile homes require additional anchoring and are generally not constructed to withstand the winds of a major hurricane.</a:t>
            </a:r>
          </a:p>
          <a:p>
            <a:pPr marL="198438" eaLnBrk="1" hangingPunct="1"/>
            <a:endParaRPr lang="en-US" smtClean="0">
              <a:solidFill>
                <a:srgbClr val="000000"/>
              </a:solidFill>
              <a:latin typeface="Arial" pitchFamily="34" charset="0"/>
              <a:cs typeface="Arial" pitchFamily="34" charset="0"/>
              <a:sym typeface="Arial" pitchFamily="34" charset="0"/>
            </a:endParaRPr>
          </a:p>
          <a:p>
            <a:pPr marL="198438" eaLnBrk="1" hangingPunct="1"/>
            <a:r>
              <a:rPr lang="en-US" smtClean="0">
                <a:solidFill>
                  <a:srgbClr val="000000"/>
                </a:solidFill>
                <a:latin typeface="Arial" pitchFamily="34" charset="0"/>
                <a:cs typeface="Arial" pitchFamily="34" charset="0"/>
                <a:sym typeface="Arial" pitchFamily="34" charset="0"/>
              </a:rPr>
              <a:t>Newly constructed single family homes should already incorporate many of these activities to meet state-wide standard building code. Similarly new Mobile home construction has incorporated some advances but activities after placement, such as properly installed tie downs, could be an issue. It may also be useful to state that Mobile homes must be physically relocated periodically to meet federal code. Structures such as porches or decks cannot be part of the Mobile home if it is to move every 6 or so months.</a:t>
            </a:r>
          </a:p>
          <a:p>
            <a:pPr marL="198438" eaLnBrk="1" hangingPunct="1"/>
            <a:endParaRPr lang="en-US" smtClean="0">
              <a:solidFill>
                <a:srgbClr val="000000"/>
              </a:solidFill>
              <a:latin typeface="Arial" pitchFamily="34" charset="0"/>
              <a:cs typeface="Arial" pitchFamily="34" charset="0"/>
              <a:sym typeface="Arial" pitchFamily="34" charset="0"/>
            </a:endParaRPr>
          </a:p>
          <a:p>
            <a:pPr marL="198438" eaLnBrk="1" hangingPunct="1"/>
            <a:r>
              <a:rPr lang="en-US" smtClean="0">
                <a:solidFill>
                  <a:srgbClr val="000000"/>
                </a:solidFill>
                <a:latin typeface="Arial" pitchFamily="34" charset="0"/>
                <a:cs typeface="Arial" pitchFamily="34" charset="0"/>
                <a:sym typeface="Arial" pitchFamily="34" charset="0"/>
              </a:rPr>
              <a:t>All activities presented today are research-based proven measures to help secure your home against damage caused by hurricanes.</a:t>
            </a:r>
          </a:p>
          <a:p>
            <a:pPr marL="198438" eaLnBrk="1" hangingPunct="1"/>
            <a:endParaRPr lang="en-US" smtClean="0">
              <a:solidFill>
                <a:srgbClr val="000000"/>
              </a:solidFill>
              <a:latin typeface="Arial" pitchFamily="34" charset="0"/>
              <a:cs typeface="Arial" pitchFamily="34" charset="0"/>
              <a:sym typeface="Arial" pitchFamily="34" charset="0"/>
            </a:endParaRPr>
          </a:p>
          <a:p>
            <a:pPr marL="198438" eaLnBrk="1" hangingPunct="1"/>
            <a:r>
              <a:rPr lang="en-US" smtClean="0">
                <a:solidFill>
                  <a:srgbClr val="000000"/>
                </a:solidFill>
                <a:latin typeface="Arial" pitchFamily="34" charset="0"/>
                <a:cs typeface="Arial" pitchFamily="34" charset="0"/>
                <a:sym typeface="Arial" pitchFamily="34" charset="0"/>
              </a:rPr>
              <a:t>The benefits of mitigation are added security, faster recovery and lower costs for homeowners insurance and lower costs to recover from a disaster.</a:t>
            </a:r>
          </a:p>
          <a:p>
            <a:pPr marL="198438" eaLnBrk="1" hangingPunct="1"/>
            <a:endParaRPr lang="en-US" smtClean="0">
              <a:solidFill>
                <a:srgbClr val="000000"/>
              </a:solidFill>
              <a:latin typeface="Arial" pitchFamily="34" charset="0"/>
              <a:cs typeface="Arial" pitchFamily="34" charset="0"/>
              <a:sym typeface="Arial" pitchFamily="34" charset="0"/>
            </a:endParaRPr>
          </a:p>
          <a:p>
            <a:pPr marL="198438" eaLnBrk="1" hangingPunct="1"/>
            <a:r>
              <a:rPr lang="en-US" smtClean="0">
                <a:solidFill>
                  <a:srgbClr val="000000"/>
                </a:solidFill>
                <a:latin typeface="Arial" pitchFamily="34" charset="0"/>
                <a:cs typeface="Arial" pitchFamily="34" charset="0"/>
                <a:sym typeface="Arial" pitchFamily="34" charset="0"/>
              </a:rPr>
              <a:t>We will give you enough information today to determine what activities you can do yourself and what activities are recommended for the services of a contractor.</a:t>
            </a:r>
          </a:p>
          <a:p>
            <a:pPr marL="198438" eaLnBrk="1" hangingPunct="1"/>
            <a:endParaRPr lang="en-US" smtClean="0">
              <a:solidFill>
                <a:srgbClr val="000000"/>
              </a:solidFill>
              <a:latin typeface="Arial" pitchFamily="34" charset="0"/>
              <a:cs typeface="Arial" pitchFamily="34" charset="0"/>
              <a:sym typeface="Arial" pitchFamily="34" charset="0"/>
            </a:endParaRPr>
          </a:p>
          <a:p>
            <a:pPr marL="198438" eaLnBrk="1" hangingPunct="1"/>
            <a:r>
              <a:rPr lang="en-US" smtClean="0">
                <a:solidFill>
                  <a:srgbClr val="000000"/>
                </a:solidFill>
                <a:latin typeface="Arial" pitchFamily="34" charset="0"/>
                <a:cs typeface="Arial" pitchFamily="34" charset="0"/>
                <a:sym typeface="Arial" pitchFamily="34" charset="0"/>
              </a:rPr>
              <a:t>We will also discuss the resources available to help you mitigate your home, certify your home is properly mitigated and prepare for other disasters.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Rot="1" noChangeAspect="1" noChangeArrowheads="1"/>
          </p:cNvSpPr>
          <p:nvPr>
            <p:ph type="sldImg"/>
          </p:nvPr>
        </p:nvSpPr>
        <p:spPr>
          <a:solidFill>
            <a:srgbClr val="FFFFFF"/>
          </a:solidFill>
          <a:ln/>
        </p:spPr>
      </p:sp>
      <p:sp>
        <p:nvSpPr>
          <p:cNvPr id="28674" name="Rectangle 2"/>
          <p:cNvSpPr>
            <a:spLocks noGrp="1" noChangeArrowheads="1"/>
          </p:cNvSpPr>
          <p:nvPr>
            <p:ph type="body" idx="1"/>
          </p:nvPr>
        </p:nvSpPr>
        <p:spPr>
          <a:ln/>
        </p:spPr>
        <p:txBody>
          <a:bodyPr/>
          <a:lstStyle/>
          <a:p>
            <a:pPr marL="158750" eaLnBrk="1" hangingPunct="1"/>
            <a:r>
              <a:rPr lang="en-US" smtClean="0">
                <a:solidFill>
                  <a:srgbClr val="000000"/>
                </a:solidFill>
                <a:latin typeface="Arial" pitchFamily="34" charset="0"/>
                <a:cs typeface="Arial" pitchFamily="34" charset="0"/>
                <a:sym typeface="Arial" pitchFamily="34" charset="0"/>
              </a:rPr>
              <a:t>Continuous load - imagine picking up your house and turning it upside down.  You want everything to stay attached.  Roof-to-wall, wall-to-foundation.  A continuous load path improves the ability of your house to withstand high-wind forces as a single unit, not a connection of joints.</a:t>
            </a:r>
          </a:p>
          <a:p>
            <a:pPr marL="158750" eaLnBrk="1" hangingPunct="1"/>
            <a:endParaRPr lang="en-US" smtClean="0">
              <a:solidFill>
                <a:srgbClr val="000000"/>
              </a:solidFill>
              <a:latin typeface="Arial" pitchFamily="34" charset="0"/>
              <a:cs typeface="Arial" pitchFamily="34" charset="0"/>
              <a:sym typeface="Arial" pitchFamily="34" charset="0"/>
            </a:endParaRPr>
          </a:p>
          <a:p>
            <a:pPr marL="158750" eaLnBrk="1" hangingPunct="1"/>
            <a:r>
              <a:rPr lang="en-US" smtClean="0">
                <a:solidFill>
                  <a:srgbClr val="000000"/>
                </a:solidFill>
                <a:latin typeface="Arial" pitchFamily="34" charset="0"/>
                <a:cs typeface="Arial" pitchFamily="34" charset="0"/>
                <a:sym typeface="Arial" pitchFamily="34" charset="0"/>
              </a:rPr>
              <a:t>Soffits - the overhang of your house - the area between the external wall and the roof.</a:t>
            </a:r>
          </a:p>
          <a:p>
            <a:pPr marL="158750" eaLnBrk="1" hangingPunct="1"/>
            <a:endParaRPr lang="en-US" smtClean="0">
              <a:solidFill>
                <a:srgbClr val="000000"/>
              </a:solidFill>
              <a:latin typeface="Arial" pitchFamily="34" charset="0"/>
              <a:cs typeface="Arial" pitchFamily="34" charset="0"/>
              <a:sym typeface="Arial" pitchFamily="34" charset="0"/>
            </a:endParaRPr>
          </a:p>
          <a:p>
            <a:pPr marL="158750" eaLnBrk="1" hangingPunct="1"/>
            <a:r>
              <a:rPr lang="en-US" smtClean="0">
                <a:solidFill>
                  <a:srgbClr val="000000"/>
                </a:solidFill>
                <a:latin typeface="Arial" pitchFamily="34" charset="0"/>
                <a:cs typeface="Arial" pitchFamily="34" charset="0"/>
                <a:sym typeface="Arial" pitchFamily="34" charset="0"/>
              </a:rPr>
              <a:t>Gables - the portion of wall between sloping roof.  Generally triangular in nature.</a:t>
            </a:r>
          </a:p>
          <a:p>
            <a:pPr marL="158750" eaLnBrk="1" hangingPunct="1"/>
            <a:endParaRPr lang="en-US" smtClean="0">
              <a:solidFill>
                <a:srgbClr val="000000"/>
              </a:solidFill>
              <a:latin typeface="Arial" pitchFamily="34" charset="0"/>
              <a:cs typeface="Arial" pitchFamily="34" charset="0"/>
              <a:sym typeface="Arial" pitchFamily="34" charset="0"/>
            </a:endParaRPr>
          </a:p>
          <a:p>
            <a:pPr marL="158750" eaLnBrk="1" hangingPunct="1"/>
            <a:r>
              <a:rPr lang="en-US" smtClean="0">
                <a:solidFill>
                  <a:srgbClr val="000000"/>
                </a:solidFill>
                <a:latin typeface="Arial" pitchFamily="34" charset="0"/>
                <a:cs typeface="Arial" pitchFamily="34" charset="0"/>
                <a:sym typeface="Arial" pitchFamily="34" charset="0"/>
              </a:rPr>
              <a:t>Glazed surfaces - windows, doors with glass inserts, sliding glass doors, glass block, etc.</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Rot="1" noChangeAspect="1" noChangeArrowheads="1"/>
          </p:cNvSpPr>
          <p:nvPr>
            <p:ph type="sldImg"/>
          </p:nvPr>
        </p:nvSpPr>
        <p:spPr>
          <a:solidFill>
            <a:srgbClr val="FFFFFF"/>
          </a:solidFill>
          <a:ln/>
        </p:spPr>
      </p:sp>
      <p:sp>
        <p:nvSpPr>
          <p:cNvPr id="30722" name="Rectangle 2"/>
          <p:cNvSpPr>
            <a:spLocks noGrp="1" noChangeArrowheads="1"/>
          </p:cNvSpPr>
          <p:nvPr>
            <p:ph type="body" idx="1"/>
          </p:nvPr>
        </p:nvSpPr>
        <p:spPr>
          <a:ln/>
        </p:spPr>
        <p:txBody>
          <a:bodyPr/>
          <a:lstStyle/>
          <a:p>
            <a:pPr marL="198438" eaLnBrk="1" hangingPunct="1">
              <a:defRPr/>
            </a:pPr>
            <a:r>
              <a:rPr lang="en-US" smtClean="0">
                <a:solidFill>
                  <a:srgbClr val="000000"/>
                </a:solidFill>
                <a:latin typeface="Arial" charset="0"/>
                <a:ea typeface="ＭＳ Ｐゴシック" charset="0"/>
                <a:cs typeface="Arial" charset="0"/>
                <a:sym typeface="Arial" charset="0"/>
              </a:rPr>
              <a:t>The following organizations contributed to the content of this presentation.</a:t>
            </a:r>
          </a:p>
          <a:p>
            <a:pPr marL="198438" eaLnBrk="1" hangingPunct="1">
              <a:defRPr/>
            </a:pPr>
            <a:r>
              <a:rPr lang="en-US" smtClean="0">
                <a:solidFill>
                  <a:srgbClr val="000000"/>
                </a:solidFill>
                <a:latin typeface="Arial" charset="0"/>
                <a:ea typeface="ＭＳ Ｐゴシック" charset="0"/>
                <a:cs typeface="Arial" charset="0"/>
                <a:sym typeface="Arial" charset="0"/>
              </a:rPr>
              <a:t>Reinforce the consistent message among all groups contributing to this training.</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Grp="1" noRot="1" noChangeAspect="1" noChangeArrowheads="1"/>
          </p:cNvSpPr>
          <p:nvPr>
            <p:ph type="sldImg"/>
          </p:nvPr>
        </p:nvSpPr>
        <p:spPr>
          <a:solidFill>
            <a:srgbClr val="FFFFFF"/>
          </a:solidFill>
          <a:ln/>
        </p:spPr>
      </p:sp>
      <p:sp>
        <p:nvSpPr>
          <p:cNvPr id="32770" name="Rectangle 2"/>
          <p:cNvSpPr>
            <a:spLocks noGrp="1" noChangeArrowheads="1"/>
          </p:cNvSpPr>
          <p:nvPr>
            <p:ph type="body" idx="1"/>
          </p:nvPr>
        </p:nvSpPr>
        <p:spPr>
          <a:ln/>
        </p:spPr>
        <p:txBody>
          <a:bodyPr/>
          <a:lstStyle/>
          <a:p>
            <a:pPr marL="79375" eaLnBrk="1" hangingPunct="1"/>
            <a:r>
              <a:rPr lang="en-US" sz="1100" smtClean="0">
                <a:solidFill>
                  <a:srgbClr val="000000"/>
                </a:solidFill>
                <a:latin typeface="Arial" pitchFamily="34" charset="0"/>
                <a:cs typeface="Arial" pitchFamily="34" charset="0"/>
                <a:sym typeface="Arial" pitchFamily="34" charset="0"/>
              </a:rPr>
              <a:t>Wind pressure keeps planes aloft.</a:t>
            </a:r>
          </a:p>
          <a:p>
            <a:pPr marL="79375" eaLnBrk="1" hangingPunct="1"/>
            <a:r>
              <a:rPr lang="en-US" sz="1100" smtClean="0">
                <a:solidFill>
                  <a:srgbClr val="000000"/>
                </a:solidFill>
                <a:latin typeface="Arial" pitchFamily="34" charset="0"/>
                <a:cs typeface="Arial" pitchFamily="34" charset="0"/>
                <a:sym typeface="Arial" pitchFamily="34" charset="0"/>
              </a:rPr>
              <a:t> </a:t>
            </a:r>
          </a:p>
          <a:p>
            <a:pPr marL="79375" eaLnBrk="1" hangingPunct="1"/>
            <a:r>
              <a:rPr lang="en-US" sz="1100" smtClean="0">
                <a:solidFill>
                  <a:srgbClr val="000000"/>
                </a:solidFill>
                <a:latin typeface="Arial" pitchFamily="34" charset="0"/>
                <a:cs typeface="Arial" pitchFamily="34" charset="0"/>
                <a:sym typeface="Arial" pitchFamily="34" charset="0"/>
              </a:rPr>
              <a:t>Story to relate wind pressure:</a:t>
            </a:r>
          </a:p>
          <a:p>
            <a:pPr marL="79375" eaLnBrk="1" hangingPunct="1"/>
            <a:r>
              <a:rPr lang="en-US" sz="1100" smtClean="0">
                <a:solidFill>
                  <a:srgbClr val="000000"/>
                </a:solidFill>
                <a:latin typeface="Arial" pitchFamily="34" charset="0"/>
                <a:cs typeface="Arial" pitchFamily="34" charset="0"/>
                <a:sym typeface="Arial" pitchFamily="34" charset="0"/>
              </a:rPr>
              <a:t>It</a:t>
            </a:r>
            <a:r>
              <a:rPr lang="ja-JP" altLang="en-US" sz="1100" smtClean="0">
                <a:solidFill>
                  <a:srgbClr val="000000"/>
                </a:solidFill>
                <a:latin typeface="Arial" pitchFamily="34" charset="0"/>
                <a:cs typeface="Arial" pitchFamily="34" charset="0"/>
                <a:sym typeface="Arial" pitchFamily="34" charset="0"/>
              </a:rPr>
              <a:t>’</a:t>
            </a:r>
            <a:r>
              <a:rPr lang="en-US" altLang="ja-JP" sz="1100" smtClean="0">
                <a:solidFill>
                  <a:srgbClr val="000000"/>
                </a:solidFill>
                <a:latin typeface="Arial" pitchFamily="34" charset="0"/>
                <a:cs typeface="Arial" pitchFamily="34" charset="0"/>
                <a:sym typeface="Arial" pitchFamily="34" charset="0"/>
              </a:rPr>
              <a:t>s a crisp spring afternoon. I open the back doors and windows of my home to enjoy the cool dry air. Although there is a gentle breeze outside, the newspaper on the kitchen table doesn</a:t>
            </a:r>
            <a:r>
              <a:rPr lang="ja-JP" altLang="en-US" sz="1100" smtClean="0">
                <a:solidFill>
                  <a:srgbClr val="000000"/>
                </a:solidFill>
                <a:latin typeface="Arial" pitchFamily="34" charset="0"/>
                <a:cs typeface="Arial" pitchFamily="34" charset="0"/>
                <a:sym typeface="Arial" pitchFamily="34" charset="0"/>
              </a:rPr>
              <a:t>’</a:t>
            </a:r>
            <a:r>
              <a:rPr lang="en-US" altLang="ja-JP" sz="1100" smtClean="0">
                <a:solidFill>
                  <a:srgbClr val="000000"/>
                </a:solidFill>
                <a:latin typeface="Arial" pitchFamily="34" charset="0"/>
                <a:cs typeface="Arial" pitchFamily="34" charset="0"/>
                <a:sym typeface="Arial" pitchFamily="34" charset="0"/>
              </a:rPr>
              <a:t>t flutter.</a:t>
            </a:r>
          </a:p>
          <a:p>
            <a:pPr marL="79375" eaLnBrk="1" hangingPunct="1"/>
            <a:r>
              <a:rPr lang="en-US" sz="1100" smtClean="0">
                <a:solidFill>
                  <a:srgbClr val="000000"/>
                </a:solidFill>
                <a:latin typeface="Arial" pitchFamily="34" charset="0"/>
                <a:cs typeface="Arial" pitchFamily="34" charset="0"/>
                <a:sym typeface="Arial" pitchFamily="34" charset="0"/>
              </a:rPr>
              <a:t> </a:t>
            </a:r>
          </a:p>
          <a:p>
            <a:pPr marL="79375" eaLnBrk="1" hangingPunct="1"/>
            <a:r>
              <a:rPr lang="en-US" sz="1100" smtClean="0">
                <a:solidFill>
                  <a:srgbClr val="000000"/>
                </a:solidFill>
                <a:latin typeface="Arial" pitchFamily="34" charset="0"/>
                <a:cs typeface="Arial" pitchFamily="34" charset="0"/>
                <a:sym typeface="Arial" pitchFamily="34" charset="0"/>
              </a:rPr>
              <a:t>A pair of Girl Scouts knocks on the front door. I rush to the front (because I love those cookies and last year I missed out because I wasn</a:t>
            </a:r>
            <a:r>
              <a:rPr lang="ja-JP" altLang="en-US" sz="1100" smtClean="0">
                <a:solidFill>
                  <a:srgbClr val="000000"/>
                </a:solidFill>
                <a:latin typeface="Arial" pitchFamily="34" charset="0"/>
                <a:cs typeface="Arial" pitchFamily="34" charset="0"/>
                <a:sym typeface="Arial" pitchFamily="34" charset="0"/>
              </a:rPr>
              <a:t>’</a:t>
            </a:r>
            <a:r>
              <a:rPr lang="en-US" altLang="ja-JP" sz="1100" smtClean="0">
                <a:solidFill>
                  <a:srgbClr val="000000"/>
                </a:solidFill>
                <a:latin typeface="Arial" pitchFamily="34" charset="0"/>
                <a:cs typeface="Arial" pitchFamily="34" charset="0"/>
                <a:sym typeface="Arial" pitchFamily="34" charset="0"/>
              </a:rPr>
              <a:t>t home.) Within an instant of cracking the door open, a loud bang vibrates from the back to the front of the house. The back door had slammed shut with more force than seemed possible and fifty sheets of newspaper flew all over the kitchen. What happened?</a:t>
            </a:r>
          </a:p>
          <a:p>
            <a:pPr marL="79375" eaLnBrk="1" hangingPunct="1"/>
            <a:r>
              <a:rPr lang="en-US" sz="1100" smtClean="0">
                <a:solidFill>
                  <a:srgbClr val="000000"/>
                </a:solidFill>
                <a:latin typeface="Arial" pitchFamily="34" charset="0"/>
                <a:cs typeface="Arial" pitchFamily="34" charset="0"/>
                <a:sym typeface="Arial" pitchFamily="34" charset="0"/>
              </a:rPr>
              <a:t> </a:t>
            </a:r>
          </a:p>
          <a:p>
            <a:pPr marL="79375" eaLnBrk="1" hangingPunct="1"/>
            <a:r>
              <a:rPr lang="en-US" sz="1100" smtClean="0">
                <a:solidFill>
                  <a:srgbClr val="000000"/>
                </a:solidFill>
                <a:latin typeface="Arial" pitchFamily="34" charset="0"/>
                <a:cs typeface="Arial" pitchFamily="34" charset="0"/>
                <a:sym typeface="Arial" pitchFamily="34" charset="0"/>
              </a:rPr>
              <a:t>The most common answer is that wind blew the door shut. In a sense, I guess it did but it wasn</a:t>
            </a:r>
            <a:r>
              <a:rPr lang="ja-JP" altLang="en-US" sz="1100" smtClean="0">
                <a:solidFill>
                  <a:srgbClr val="000000"/>
                </a:solidFill>
                <a:latin typeface="Arial" pitchFamily="34" charset="0"/>
                <a:cs typeface="Arial" pitchFamily="34" charset="0"/>
                <a:sym typeface="Arial" pitchFamily="34" charset="0"/>
              </a:rPr>
              <a:t>’</a:t>
            </a:r>
            <a:r>
              <a:rPr lang="en-US" altLang="ja-JP" sz="1100" smtClean="0">
                <a:solidFill>
                  <a:srgbClr val="000000"/>
                </a:solidFill>
                <a:latin typeface="Arial" pitchFamily="34" charset="0"/>
                <a:cs typeface="Arial" pitchFamily="34" charset="0"/>
                <a:sym typeface="Arial" pitchFamily="34" charset="0"/>
              </a:rPr>
              <a:t>t air moving through the house that pushed the door closed. After all, it would take several seconds for wind to travel through the home and push the back door closed.  It was actually air pressure or more precisely, the difference in air pressures. As wind blows around the outside of any obstruction, it creates a positive pressure on the side it is blowing, the front door in this example. What is less intuitive is that it creates a negative pressure or suction on the downwind side. When I opened the door, the positive pressure on the front of the house combined with the negative pressure on the back of the house and slammed the door shut with much more force than would be anticipated from a gentle spring breeze.</a:t>
            </a:r>
          </a:p>
          <a:p>
            <a:pPr marL="79375" eaLnBrk="1" hangingPunct="1"/>
            <a:r>
              <a:rPr lang="en-US" sz="1100" smtClean="0">
                <a:solidFill>
                  <a:srgbClr val="000000"/>
                </a:solidFill>
                <a:latin typeface="Arial" pitchFamily="34" charset="0"/>
                <a:cs typeface="Arial" pitchFamily="34" charset="0"/>
                <a:sym typeface="Arial" pitchFamily="34" charset="0"/>
              </a:rPr>
              <a:t> </a:t>
            </a:r>
          </a:p>
          <a:p>
            <a:pPr marL="79375" eaLnBrk="1" hangingPunct="1"/>
            <a:r>
              <a:rPr lang="en-US" sz="1100" smtClean="0">
                <a:solidFill>
                  <a:srgbClr val="000000"/>
                </a:solidFill>
                <a:latin typeface="Arial" pitchFamily="34" charset="0"/>
                <a:cs typeface="Arial" pitchFamily="34" charset="0"/>
                <a:sym typeface="Arial" pitchFamily="34" charset="0"/>
              </a:rPr>
              <a:t>Wind force exponentially increases with wind speed. In other words, doubling the wind speed will quadruple the wind forces. When you consider what that fifteen mile per hour breeze did to my back door, you can really appreciate the forces involved in a 130 mile per hour hurricane.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Rot="1" noChangeAspect="1" noChangeArrowheads="1"/>
          </p:cNvSpPr>
          <p:nvPr>
            <p:ph type="sldImg"/>
          </p:nvPr>
        </p:nvSpPr>
        <p:spPr>
          <a:solidFill>
            <a:srgbClr val="FFFFFF"/>
          </a:solidFill>
          <a:ln/>
        </p:spPr>
      </p:sp>
      <p:sp>
        <p:nvSpPr>
          <p:cNvPr id="34818" name="Rectangle 2"/>
          <p:cNvSpPr>
            <a:spLocks noGrp="1" noChangeArrowheads="1"/>
          </p:cNvSpPr>
          <p:nvPr>
            <p:ph type="body" idx="1"/>
          </p:nvPr>
        </p:nvSpPr>
        <p:spPr>
          <a:ln/>
        </p:spPr>
        <p:txBody>
          <a:bodyPr/>
          <a:lstStyle/>
          <a:p>
            <a:pPr marL="198438" eaLnBrk="1" hangingPunct="1"/>
            <a:r>
              <a:rPr lang="en-US" smtClean="0">
                <a:solidFill>
                  <a:srgbClr val="000000"/>
                </a:solidFill>
                <a:latin typeface="Arial" pitchFamily="34" charset="0"/>
                <a:cs typeface="Arial" pitchFamily="34" charset="0"/>
                <a:sym typeface="Arial" pitchFamily="34" charset="0"/>
              </a:rPr>
              <a:t>Note – Images from Blueprint for Safety – a product of a collaboration of private and public interests working under the direction of the Federal Alliance for Safe Homes (FLASH).</a:t>
            </a:r>
          </a:p>
          <a:p>
            <a:pPr marL="198438" eaLnBrk="1" hangingPunct="1"/>
            <a:endParaRPr lang="en-US" smtClean="0">
              <a:solidFill>
                <a:srgbClr val="000000"/>
              </a:solidFill>
              <a:latin typeface="Arial" pitchFamily="34" charset="0"/>
              <a:cs typeface="Arial" pitchFamily="34" charset="0"/>
              <a:sym typeface="Arial" pitchFamily="34" charset="0"/>
            </a:endParaRPr>
          </a:p>
          <a:p>
            <a:pPr marL="198438" eaLnBrk="1" hangingPunct="1"/>
            <a:r>
              <a:rPr lang="en-US" smtClean="0">
                <a:solidFill>
                  <a:srgbClr val="000000"/>
                </a:solidFill>
                <a:latin typeface="Arial" pitchFamily="34" charset="0"/>
                <a:cs typeface="Arial" pitchFamily="34" charset="0"/>
                <a:sym typeface="Arial" pitchFamily="34" charset="0"/>
              </a:rPr>
              <a:t>Hurricane force winds create varying pressures and effects on your home.  This changes throughout the occurrence of a storm and is not a constant effect.  This changing pressure can cause bowing and weakening of walls.</a:t>
            </a:r>
          </a:p>
          <a:p>
            <a:pPr marL="198438" eaLnBrk="1" hangingPunct="1"/>
            <a:endParaRPr lang="en-US" smtClean="0">
              <a:solidFill>
                <a:srgbClr val="000000"/>
              </a:solidFill>
              <a:latin typeface="Arial" pitchFamily="34" charset="0"/>
              <a:cs typeface="Arial" pitchFamily="34" charset="0"/>
              <a:sym typeface="Arial" pitchFamily="34" charset="0"/>
            </a:endParaRPr>
          </a:p>
          <a:p>
            <a:pPr marL="198438" eaLnBrk="1" hangingPunct="1"/>
            <a:r>
              <a:rPr lang="en-US" smtClean="0">
                <a:solidFill>
                  <a:srgbClr val="000000"/>
                </a:solidFill>
                <a:latin typeface="Arial" pitchFamily="34" charset="0"/>
                <a:cs typeface="Arial" pitchFamily="34" charset="0"/>
                <a:sym typeface="Arial" pitchFamily="34" charset="0"/>
              </a:rPr>
              <a:t>Suction is also know as pull and lift.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Bradley Hand ITC TT"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32900" y="0"/>
            <a:ext cx="2730500" cy="975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41400" y="0"/>
            <a:ext cx="8039100" cy="975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41400" y="2768600"/>
            <a:ext cx="5384800" cy="698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768600"/>
            <a:ext cx="5384800" cy="698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32900" y="0"/>
            <a:ext cx="2730500" cy="975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41400" y="0"/>
            <a:ext cx="8039100" cy="975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Tree>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Bradley Hand ITC TT"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Tree>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Bradley Hand ITC TT"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41400" y="2349500"/>
            <a:ext cx="2400300" cy="6551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594100" y="2349500"/>
            <a:ext cx="2400300" cy="6551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41400" y="2198688"/>
            <a:ext cx="5384800" cy="68532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198688"/>
            <a:ext cx="5384800" cy="68532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32900" y="341313"/>
            <a:ext cx="2730500" cy="855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41400" y="341313"/>
            <a:ext cx="8039100" cy="855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32900" y="341313"/>
            <a:ext cx="2730500" cy="87106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41400" y="341313"/>
            <a:ext cx="8039100" cy="87106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41400" y="2198688"/>
            <a:ext cx="5384800" cy="68532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198688"/>
            <a:ext cx="5384800" cy="68532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32900" y="341313"/>
            <a:ext cx="2730500" cy="87106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41400" y="341313"/>
            <a:ext cx="8039100" cy="87106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010400" y="2349500"/>
            <a:ext cx="2400300" cy="6551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563100" y="2349500"/>
            <a:ext cx="2400300" cy="6551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41400" y="5245100"/>
            <a:ext cx="5384800" cy="4508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5245100"/>
            <a:ext cx="5384800" cy="4508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32900" y="341313"/>
            <a:ext cx="2730500" cy="855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41400" y="341313"/>
            <a:ext cx="8039100" cy="855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41400" y="8293100"/>
            <a:ext cx="5384800" cy="1460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8293100"/>
            <a:ext cx="5384800" cy="1460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32900" y="0"/>
            <a:ext cx="2730500" cy="975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41400" y="0"/>
            <a:ext cx="8039100" cy="975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Bradley Hand ITC TT"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409575"/>
            <a:ext cx="2925762" cy="83026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409575"/>
            <a:ext cx="8624888" cy="83026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Bradley Hand ITC TT"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41400" y="2349500"/>
            <a:ext cx="2400300" cy="6551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594100" y="2349500"/>
            <a:ext cx="2400300" cy="6551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32900" y="341313"/>
            <a:ext cx="2730500" cy="855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41400" y="341313"/>
            <a:ext cx="8039100" cy="855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1041400" y="1828800"/>
            <a:ext cx="5384800" cy="6096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1828800"/>
            <a:ext cx="5384800" cy="6096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75342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7534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pn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pn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1.pn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1041400" y="0"/>
            <a:ext cx="10922000" cy="5130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b" anchorCtr="0" compatLnSpc="1">
            <a:prstTxWarp prst="textNoShape">
              <a:avLst/>
            </a:prstTxWarp>
          </a:bodyPr>
          <a:lstStyle/>
          <a:p>
            <a:pPr lvl="0"/>
            <a:r>
              <a:rPr lang="en-US">
                <a:sym typeface="Gill Sans Light" charset="0"/>
              </a:rPr>
              <a:t>Click to edit Master title style</a:t>
            </a:r>
          </a:p>
        </p:txBody>
      </p:sp>
      <p:sp>
        <p:nvSpPr>
          <p:cNvPr id="1026" name="Rectangle 2"/>
          <p:cNvSpPr>
            <a:spLocks noGrp="1" noChangeArrowheads="1"/>
          </p:cNvSpPr>
          <p:nvPr>
            <p:ph type="body" idx="1"/>
          </p:nvPr>
        </p:nvSpPr>
        <p:spPr bwMode="auto">
          <a:xfrm>
            <a:off x="1041400" y="5245100"/>
            <a:ext cx="10922000" cy="4508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Light" pitchFamily="1" charset="0"/>
        </a:defRPr>
      </a:lvl1pPr>
      <a:lvl2pPr algn="ctr" rtl="0" eaLnBrk="0" fontAlgn="base" hangingPunct="0">
        <a:spcBef>
          <a:spcPct val="0"/>
        </a:spcBef>
        <a:spcAft>
          <a:spcPct val="0"/>
        </a:spcAft>
        <a:defRPr sz="6400">
          <a:solidFill>
            <a:schemeClr val="tx1"/>
          </a:solidFill>
          <a:latin typeface="Gill Sans Light" charset="0"/>
          <a:ea typeface="ヒラギノ角ゴ ProN W3" charset="0"/>
          <a:cs typeface="ヒラギノ角ゴ ProN W3" charset="0"/>
          <a:sym typeface="Gill Sans Light" pitchFamily="1" charset="0"/>
        </a:defRPr>
      </a:lvl2pPr>
      <a:lvl3pPr algn="ctr" rtl="0" eaLnBrk="0" fontAlgn="base" hangingPunct="0">
        <a:spcBef>
          <a:spcPct val="0"/>
        </a:spcBef>
        <a:spcAft>
          <a:spcPct val="0"/>
        </a:spcAft>
        <a:defRPr sz="6400">
          <a:solidFill>
            <a:schemeClr val="tx1"/>
          </a:solidFill>
          <a:latin typeface="Gill Sans Light" charset="0"/>
          <a:ea typeface="ヒラギノ角ゴ ProN W3" charset="0"/>
          <a:cs typeface="ヒラギノ角ゴ ProN W3" charset="0"/>
          <a:sym typeface="Gill Sans Light" pitchFamily="1" charset="0"/>
        </a:defRPr>
      </a:lvl3pPr>
      <a:lvl4pPr algn="ctr" rtl="0" eaLnBrk="0" fontAlgn="base" hangingPunct="0">
        <a:spcBef>
          <a:spcPct val="0"/>
        </a:spcBef>
        <a:spcAft>
          <a:spcPct val="0"/>
        </a:spcAft>
        <a:defRPr sz="6400">
          <a:solidFill>
            <a:schemeClr val="tx1"/>
          </a:solidFill>
          <a:latin typeface="Gill Sans Light" charset="0"/>
          <a:ea typeface="ヒラギノ角ゴ ProN W3" charset="0"/>
          <a:cs typeface="ヒラギノ角ゴ ProN W3" charset="0"/>
          <a:sym typeface="Gill Sans Light" pitchFamily="1" charset="0"/>
        </a:defRPr>
      </a:lvl4pPr>
      <a:lvl5pPr algn="ctr" rtl="0" eaLnBrk="0" fontAlgn="base" hangingPunct="0">
        <a:spcBef>
          <a:spcPct val="0"/>
        </a:spcBef>
        <a:spcAft>
          <a:spcPct val="0"/>
        </a:spcAft>
        <a:defRPr sz="6400">
          <a:solidFill>
            <a:schemeClr val="tx1"/>
          </a:solidFill>
          <a:latin typeface="Gill Sans Light" charset="0"/>
          <a:ea typeface="ヒラギノ角ゴ ProN W3" charset="0"/>
          <a:cs typeface="ヒラギノ角ゴ ProN W3" charset="0"/>
          <a:sym typeface="Gill Sans Light" pitchFamily="1" charset="0"/>
        </a:defRPr>
      </a:lvl5pPr>
      <a:lvl6pPr marL="457200" algn="ctr" rtl="0" fontAlgn="base">
        <a:spcBef>
          <a:spcPct val="0"/>
        </a:spcBef>
        <a:spcAft>
          <a:spcPct val="0"/>
        </a:spcAft>
        <a:defRPr sz="6400">
          <a:solidFill>
            <a:schemeClr val="tx1"/>
          </a:solidFill>
          <a:latin typeface="Gill Sans Light" charset="0"/>
          <a:ea typeface="ヒラギノ角ゴ ProN W3" charset="0"/>
          <a:cs typeface="ヒラギノ角ゴ ProN W3" charset="0"/>
          <a:sym typeface="Gill Sans Light" charset="0"/>
        </a:defRPr>
      </a:lvl6pPr>
      <a:lvl7pPr marL="914400" algn="ctr" rtl="0" fontAlgn="base">
        <a:spcBef>
          <a:spcPct val="0"/>
        </a:spcBef>
        <a:spcAft>
          <a:spcPct val="0"/>
        </a:spcAft>
        <a:defRPr sz="6400">
          <a:solidFill>
            <a:schemeClr val="tx1"/>
          </a:solidFill>
          <a:latin typeface="Gill Sans Light" charset="0"/>
          <a:ea typeface="ヒラギノ角ゴ ProN W3" charset="0"/>
          <a:cs typeface="ヒラギノ角ゴ ProN W3" charset="0"/>
          <a:sym typeface="Gill Sans Light" charset="0"/>
        </a:defRPr>
      </a:lvl7pPr>
      <a:lvl8pPr marL="1371600" algn="ctr" rtl="0" fontAlgn="base">
        <a:spcBef>
          <a:spcPct val="0"/>
        </a:spcBef>
        <a:spcAft>
          <a:spcPct val="0"/>
        </a:spcAft>
        <a:defRPr sz="6400">
          <a:solidFill>
            <a:schemeClr val="tx1"/>
          </a:solidFill>
          <a:latin typeface="Gill Sans Light" charset="0"/>
          <a:ea typeface="ヒラギノ角ゴ ProN W3" charset="0"/>
          <a:cs typeface="ヒラギノ角ゴ ProN W3" charset="0"/>
          <a:sym typeface="Gill Sans Light" charset="0"/>
        </a:defRPr>
      </a:lvl8pPr>
      <a:lvl9pPr marL="1828800" algn="ctr" rtl="0" fontAlgn="base">
        <a:spcBef>
          <a:spcPct val="0"/>
        </a:spcBef>
        <a:spcAft>
          <a:spcPct val="0"/>
        </a:spcAft>
        <a:defRPr sz="6400">
          <a:solidFill>
            <a:schemeClr val="tx1"/>
          </a:solidFill>
          <a:latin typeface="Gill Sans Light" charset="0"/>
          <a:ea typeface="ヒラギノ角ゴ ProN W3" charset="0"/>
          <a:cs typeface="ヒラギノ角ゴ ProN W3" charset="0"/>
          <a:sym typeface="Gill Sans Light" charset="0"/>
        </a:defRPr>
      </a:lvl9pPr>
    </p:titleStyle>
    <p:bodyStyle>
      <a:lvl1pPr marL="342900" indent="-342900" algn="ctr" rtl="0" eaLnBrk="0" fontAlgn="base" hangingPunct="0">
        <a:spcBef>
          <a:spcPts val="1200"/>
        </a:spcBef>
        <a:spcAft>
          <a:spcPct val="0"/>
        </a:spcAft>
        <a:defRPr sz="2800">
          <a:solidFill>
            <a:schemeClr val="tx1"/>
          </a:solidFill>
          <a:latin typeface="+mn-lt"/>
          <a:ea typeface="+mn-ea"/>
          <a:cs typeface="+mn-cs"/>
          <a:sym typeface="Arial" pitchFamily="34" charset="0"/>
        </a:defRPr>
      </a:lvl1pPr>
      <a:lvl2pPr marL="406400" indent="50800" algn="ctr" rtl="0" eaLnBrk="0" fontAlgn="base" hangingPunct="0">
        <a:spcBef>
          <a:spcPts val="1200"/>
        </a:spcBef>
        <a:spcAft>
          <a:spcPct val="0"/>
        </a:spcAft>
        <a:defRPr sz="2800">
          <a:solidFill>
            <a:schemeClr val="tx1"/>
          </a:solidFill>
          <a:latin typeface="+mn-lt"/>
          <a:ea typeface="+mn-ea"/>
          <a:cs typeface="+mn-cs"/>
          <a:sym typeface="Arial" pitchFamily="34" charset="0"/>
        </a:defRPr>
      </a:lvl2pPr>
      <a:lvl3pPr marL="863600" indent="50800" algn="ctr" rtl="0" eaLnBrk="0" fontAlgn="base" hangingPunct="0">
        <a:spcBef>
          <a:spcPts val="1200"/>
        </a:spcBef>
        <a:spcAft>
          <a:spcPct val="0"/>
        </a:spcAft>
        <a:defRPr sz="2800">
          <a:solidFill>
            <a:schemeClr val="tx1"/>
          </a:solidFill>
          <a:latin typeface="+mn-lt"/>
          <a:ea typeface="+mn-ea"/>
          <a:cs typeface="+mn-cs"/>
          <a:sym typeface="Arial" pitchFamily="34" charset="0"/>
        </a:defRPr>
      </a:lvl3pPr>
      <a:lvl4pPr marL="1320800" indent="50800" algn="ctr" rtl="0" eaLnBrk="0" fontAlgn="base" hangingPunct="0">
        <a:spcBef>
          <a:spcPts val="1200"/>
        </a:spcBef>
        <a:spcAft>
          <a:spcPct val="0"/>
        </a:spcAft>
        <a:defRPr sz="2800">
          <a:solidFill>
            <a:schemeClr val="tx1"/>
          </a:solidFill>
          <a:latin typeface="+mn-lt"/>
          <a:ea typeface="+mn-ea"/>
          <a:cs typeface="+mn-cs"/>
          <a:sym typeface="Arial" pitchFamily="34" charset="0"/>
        </a:defRPr>
      </a:lvl4pPr>
      <a:lvl5pPr marL="1778000" indent="50800" algn="ctr" rtl="0" eaLnBrk="0" fontAlgn="base" hangingPunct="0">
        <a:spcBef>
          <a:spcPts val="1200"/>
        </a:spcBef>
        <a:spcAft>
          <a:spcPct val="0"/>
        </a:spcAft>
        <a:defRPr sz="2800">
          <a:solidFill>
            <a:schemeClr val="tx1"/>
          </a:solidFill>
          <a:latin typeface="+mn-lt"/>
          <a:ea typeface="+mn-ea"/>
          <a:cs typeface="+mn-cs"/>
          <a:sym typeface="Arial" pitchFamily="34" charset="0"/>
        </a:defRPr>
      </a:lvl5pPr>
      <a:lvl6pPr marL="2235200" algn="ctr" rtl="0" fontAlgn="base">
        <a:spcBef>
          <a:spcPts val="1200"/>
        </a:spcBef>
        <a:spcAft>
          <a:spcPct val="0"/>
        </a:spcAft>
        <a:defRPr sz="2800">
          <a:solidFill>
            <a:schemeClr val="tx1"/>
          </a:solidFill>
          <a:latin typeface="+mn-lt"/>
          <a:ea typeface="+mn-ea"/>
          <a:cs typeface="+mn-cs"/>
          <a:sym typeface="Arial" charset="0"/>
        </a:defRPr>
      </a:lvl6pPr>
      <a:lvl7pPr marL="2692400" algn="ctr" rtl="0" fontAlgn="base">
        <a:spcBef>
          <a:spcPts val="1200"/>
        </a:spcBef>
        <a:spcAft>
          <a:spcPct val="0"/>
        </a:spcAft>
        <a:defRPr sz="2800">
          <a:solidFill>
            <a:schemeClr val="tx1"/>
          </a:solidFill>
          <a:latin typeface="+mn-lt"/>
          <a:ea typeface="+mn-ea"/>
          <a:cs typeface="+mn-cs"/>
          <a:sym typeface="Arial" charset="0"/>
        </a:defRPr>
      </a:lvl7pPr>
      <a:lvl8pPr marL="3149600" algn="ctr" rtl="0" fontAlgn="base">
        <a:spcBef>
          <a:spcPts val="1200"/>
        </a:spcBef>
        <a:spcAft>
          <a:spcPct val="0"/>
        </a:spcAft>
        <a:defRPr sz="2800">
          <a:solidFill>
            <a:schemeClr val="tx1"/>
          </a:solidFill>
          <a:latin typeface="+mn-lt"/>
          <a:ea typeface="+mn-ea"/>
          <a:cs typeface="+mn-cs"/>
          <a:sym typeface="Arial" charset="0"/>
        </a:defRPr>
      </a:lvl8pPr>
      <a:lvl9pPr marL="3606800" algn="ctr" rtl="0" fontAlgn="base">
        <a:spcBef>
          <a:spcPts val="1200"/>
        </a:spcBef>
        <a:spcAft>
          <a:spcPct val="0"/>
        </a:spcAft>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ransition/>
  <p:txStyles>
    <p:titleStyle>
      <a:lvl1pPr marL="39688" indent="-39688" algn="ctr" rtl="0" eaLnBrk="0" fontAlgn="base" hangingPunct="0">
        <a:spcBef>
          <a:spcPct val="0"/>
        </a:spcBef>
        <a:spcAft>
          <a:spcPct val="0"/>
        </a:spcAft>
        <a:defRPr sz="5200">
          <a:solidFill>
            <a:schemeClr val="tx1"/>
          </a:solidFill>
          <a:latin typeface="+mj-lt"/>
          <a:ea typeface="+mj-ea"/>
          <a:cs typeface="+mj-cs"/>
          <a:sym typeface="Gill Sans Light" pitchFamily="1" charset="0"/>
        </a:defRPr>
      </a:lvl1pPr>
      <a:lvl2pPr marL="39688" indent="-39688" algn="ctr" rtl="0" eaLnBrk="0" fontAlgn="base" hangingPunct="0">
        <a:spcBef>
          <a:spcPct val="0"/>
        </a:spcBef>
        <a:spcAft>
          <a:spcPct val="0"/>
        </a:spcAft>
        <a:defRPr sz="5200">
          <a:solidFill>
            <a:schemeClr val="tx1"/>
          </a:solidFill>
          <a:latin typeface="Gill Sans Light" charset="0"/>
          <a:ea typeface="ヒラギノ角ゴ ProN W3" charset="0"/>
          <a:cs typeface="ヒラギノ角ゴ ProN W3" charset="0"/>
          <a:sym typeface="Gill Sans Light" pitchFamily="1" charset="0"/>
        </a:defRPr>
      </a:lvl2pPr>
      <a:lvl3pPr marL="39688" indent="-39688" algn="ctr" rtl="0" eaLnBrk="0" fontAlgn="base" hangingPunct="0">
        <a:spcBef>
          <a:spcPct val="0"/>
        </a:spcBef>
        <a:spcAft>
          <a:spcPct val="0"/>
        </a:spcAft>
        <a:defRPr sz="5200">
          <a:solidFill>
            <a:schemeClr val="tx1"/>
          </a:solidFill>
          <a:latin typeface="Gill Sans Light" charset="0"/>
          <a:ea typeface="ヒラギノ角ゴ ProN W3" charset="0"/>
          <a:cs typeface="ヒラギノ角ゴ ProN W3" charset="0"/>
          <a:sym typeface="Gill Sans Light" pitchFamily="1" charset="0"/>
        </a:defRPr>
      </a:lvl3pPr>
      <a:lvl4pPr marL="39688" indent="-39688" algn="ctr" rtl="0" eaLnBrk="0" fontAlgn="base" hangingPunct="0">
        <a:spcBef>
          <a:spcPct val="0"/>
        </a:spcBef>
        <a:spcAft>
          <a:spcPct val="0"/>
        </a:spcAft>
        <a:defRPr sz="5200">
          <a:solidFill>
            <a:schemeClr val="tx1"/>
          </a:solidFill>
          <a:latin typeface="Gill Sans Light" charset="0"/>
          <a:ea typeface="ヒラギノ角ゴ ProN W3" charset="0"/>
          <a:cs typeface="ヒラギノ角ゴ ProN W3" charset="0"/>
          <a:sym typeface="Gill Sans Light" pitchFamily="1" charset="0"/>
        </a:defRPr>
      </a:lvl4pPr>
      <a:lvl5pPr marL="39688" indent="-39688" algn="ctr" rtl="0" eaLnBrk="0" fontAlgn="base" hangingPunct="0">
        <a:spcBef>
          <a:spcPct val="0"/>
        </a:spcBef>
        <a:spcAft>
          <a:spcPct val="0"/>
        </a:spcAft>
        <a:defRPr sz="5200">
          <a:solidFill>
            <a:schemeClr val="tx1"/>
          </a:solidFill>
          <a:latin typeface="Gill Sans Light" charset="0"/>
          <a:ea typeface="ヒラギノ角ゴ ProN W3" charset="0"/>
          <a:cs typeface="ヒラギノ角ゴ ProN W3" charset="0"/>
          <a:sym typeface="Gill Sans Light" pitchFamily="1" charset="0"/>
        </a:defRPr>
      </a:lvl5pPr>
      <a:lvl6pPr marL="496888" algn="ctr" rtl="0" fontAlgn="base">
        <a:spcBef>
          <a:spcPct val="0"/>
        </a:spcBef>
        <a:spcAft>
          <a:spcPct val="0"/>
        </a:spcAft>
        <a:defRPr sz="5200">
          <a:solidFill>
            <a:schemeClr val="tx1"/>
          </a:solidFill>
          <a:latin typeface="Gill Sans Light" charset="0"/>
          <a:ea typeface="ヒラギノ角ゴ ProN W3" charset="0"/>
          <a:cs typeface="ヒラギノ角ゴ ProN W3" charset="0"/>
          <a:sym typeface="Gill Sans Light" charset="0"/>
        </a:defRPr>
      </a:lvl6pPr>
      <a:lvl7pPr marL="954088" algn="ctr" rtl="0" fontAlgn="base">
        <a:spcBef>
          <a:spcPct val="0"/>
        </a:spcBef>
        <a:spcAft>
          <a:spcPct val="0"/>
        </a:spcAft>
        <a:defRPr sz="5200">
          <a:solidFill>
            <a:schemeClr val="tx1"/>
          </a:solidFill>
          <a:latin typeface="Gill Sans Light" charset="0"/>
          <a:ea typeface="ヒラギノ角ゴ ProN W3" charset="0"/>
          <a:cs typeface="ヒラギノ角ゴ ProN W3" charset="0"/>
          <a:sym typeface="Gill Sans Light" charset="0"/>
        </a:defRPr>
      </a:lvl7pPr>
      <a:lvl8pPr marL="1411288" algn="ctr" rtl="0" fontAlgn="base">
        <a:spcBef>
          <a:spcPct val="0"/>
        </a:spcBef>
        <a:spcAft>
          <a:spcPct val="0"/>
        </a:spcAft>
        <a:defRPr sz="5200">
          <a:solidFill>
            <a:schemeClr val="tx1"/>
          </a:solidFill>
          <a:latin typeface="Gill Sans Light" charset="0"/>
          <a:ea typeface="ヒラギノ角ゴ ProN W3" charset="0"/>
          <a:cs typeface="ヒラギノ角ゴ ProN W3" charset="0"/>
          <a:sym typeface="Gill Sans Light" charset="0"/>
        </a:defRPr>
      </a:lvl8pPr>
      <a:lvl9pPr marL="1868488" algn="ctr" rtl="0" fontAlgn="base">
        <a:spcBef>
          <a:spcPct val="0"/>
        </a:spcBef>
        <a:spcAft>
          <a:spcPct val="0"/>
        </a:spcAft>
        <a:defRPr sz="5200">
          <a:solidFill>
            <a:schemeClr val="tx1"/>
          </a:solidFill>
          <a:latin typeface="Gill Sans Light" charset="0"/>
          <a:ea typeface="ヒラギノ角ゴ ProN W3" charset="0"/>
          <a:cs typeface="ヒラギノ角ゴ ProN W3" charset="0"/>
          <a:sym typeface="Gill Sans Light" charset="0"/>
        </a:defRPr>
      </a:lvl9pPr>
    </p:titleStyle>
    <p:bodyStyle>
      <a:lvl1pPr marL="769938" indent="-571500" algn="l" rtl="0" eaLnBrk="0" fontAlgn="base" hangingPunct="0">
        <a:spcBef>
          <a:spcPts val="5200"/>
        </a:spcBef>
        <a:spcAft>
          <a:spcPct val="0"/>
        </a:spcAft>
        <a:buClr>
          <a:srgbClr val="49433E"/>
        </a:buClr>
        <a:buSzPct val="100000"/>
        <a:buFont typeface="Helvetica" pitchFamily="1" charset="0"/>
        <a:buChar char="•"/>
        <a:defRPr sz="2800">
          <a:solidFill>
            <a:schemeClr val="tx1"/>
          </a:solidFill>
          <a:latin typeface="+mn-lt"/>
          <a:ea typeface="+mn-ea"/>
          <a:cs typeface="+mn-cs"/>
          <a:sym typeface="Bradley Hand ITC TT" charset="0"/>
        </a:defRPr>
      </a:lvl1pPr>
      <a:lvl2pPr marL="1214438" indent="-571500" algn="l" rtl="0" eaLnBrk="0" fontAlgn="base" hangingPunct="0">
        <a:spcBef>
          <a:spcPts val="5200"/>
        </a:spcBef>
        <a:spcAft>
          <a:spcPct val="0"/>
        </a:spcAft>
        <a:buClr>
          <a:srgbClr val="49433E"/>
        </a:buClr>
        <a:buSzPct val="100000"/>
        <a:buFont typeface="Helvetica" pitchFamily="1" charset="0"/>
        <a:buChar char="•"/>
        <a:defRPr sz="2800">
          <a:solidFill>
            <a:schemeClr val="tx1"/>
          </a:solidFill>
          <a:latin typeface="+mn-lt"/>
          <a:ea typeface="+mn-ea"/>
          <a:cs typeface="+mn-cs"/>
          <a:sym typeface="Bradley Hand ITC TT" charset="0"/>
        </a:defRPr>
      </a:lvl2pPr>
      <a:lvl3pPr marL="1658938" indent="-571500" algn="l" rtl="0" eaLnBrk="0" fontAlgn="base" hangingPunct="0">
        <a:spcBef>
          <a:spcPts val="5200"/>
        </a:spcBef>
        <a:spcAft>
          <a:spcPct val="0"/>
        </a:spcAft>
        <a:buClr>
          <a:srgbClr val="49433E"/>
        </a:buClr>
        <a:buSzPct val="100000"/>
        <a:buFont typeface="Helvetica" pitchFamily="1" charset="0"/>
        <a:buChar char="•"/>
        <a:defRPr sz="2800">
          <a:solidFill>
            <a:schemeClr val="tx1"/>
          </a:solidFill>
          <a:latin typeface="+mn-lt"/>
          <a:ea typeface="+mn-ea"/>
          <a:cs typeface="+mn-cs"/>
          <a:sym typeface="Bradley Hand ITC TT" charset="0"/>
        </a:defRPr>
      </a:lvl3pPr>
      <a:lvl4pPr marL="2103438" indent="-571500" algn="l" rtl="0" eaLnBrk="0" fontAlgn="base" hangingPunct="0">
        <a:spcBef>
          <a:spcPts val="5200"/>
        </a:spcBef>
        <a:spcAft>
          <a:spcPct val="0"/>
        </a:spcAft>
        <a:buClr>
          <a:srgbClr val="49433E"/>
        </a:buClr>
        <a:buSzPct val="100000"/>
        <a:buFont typeface="Helvetica" pitchFamily="1" charset="0"/>
        <a:buChar char="•"/>
        <a:defRPr sz="2800">
          <a:solidFill>
            <a:schemeClr val="tx1"/>
          </a:solidFill>
          <a:latin typeface="+mn-lt"/>
          <a:ea typeface="+mn-ea"/>
          <a:cs typeface="+mn-cs"/>
          <a:sym typeface="Bradley Hand ITC TT" charset="0"/>
        </a:defRPr>
      </a:lvl4pPr>
      <a:lvl5pPr marL="2547938" indent="-571500" algn="l" rtl="0" eaLnBrk="0" fontAlgn="base" hangingPunct="0">
        <a:spcBef>
          <a:spcPts val="5200"/>
        </a:spcBef>
        <a:spcAft>
          <a:spcPct val="0"/>
        </a:spcAft>
        <a:buClr>
          <a:srgbClr val="49433E"/>
        </a:buClr>
        <a:buSzPct val="100000"/>
        <a:buFont typeface="Helvetica" pitchFamily="1" charset="0"/>
        <a:buChar char="•"/>
        <a:defRPr sz="2800">
          <a:solidFill>
            <a:schemeClr val="tx1"/>
          </a:solidFill>
          <a:latin typeface="+mn-lt"/>
          <a:ea typeface="+mn-ea"/>
          <a:cs typeface="+mn-cs"/>
          <a:sym typeface="Bradley Hand ITC TT" charset="0"/>
        </a:defRPr>
      </a:lvl5pPr>
      <a:lvl6pPr marL="3005138" indent="-571500" algn="l" rtl="0" fontAlgn="base">
        <a:spcBef>
          <a:spcPts val="5200"/>
        </a:spcBef>
        <a:spcAft>
          <a:spcPct val="0"/>
        </a:spcAft>
        <a:buClr>
          <a:srgbClr val="49433E"/>
        </a:buClr>
        <a:buSzPct val="100000"/>
        <a:buFont typeface="Helvetica" charset="0"/>
        <a:buChar char="•"/>
        <a:defRPr sz="2800">
          <a:solidFill>
            <a:schemeClr val="tx1"/>
          </a:solidFill>
          <a:latin typeface="+mn-lt"/>
          <a:ea typeface="+mn-ea"/>
          <a:cs typeface="+mn-cs"/>
          <a:sym typeface="Bradley Hand ITC TT" charset="0"/>
        </a:defRPr>
      </a:lvl6pPr>
      <a:lvl7pPr marL="3462338" indent="-571500" algn="l" rtl="0" fontAlgn="base">
        <a:spcBef>
          <a:spcPts val="5200"/>
        </a:spcBef>
        <a:spcAft>
          <a:spcPct val="0"/>
        </a:spcAft>
        <a:buClr>
          <a:srgbClr val="49433E"/>
        </a:buClr>
        <a:buSzPct val="100000"/>
        <a:buFont typeface="Helvetica" charset="0"/>
        <a:buChar char="•"/>
        <a:defRPr sz="2800">
          <a:solidFill>
            <a:schemeClr val="tx1"/>
          </a:solidFill>
          <a:latin typeface="+mn-lt"/>
          <a:ea typeface="+mn-ea"/>
          <a:cs typeface="+mn-cs"/>
          <a:sym typeface="Bradley Hand ITC TT" charset="0"/>
        </a:defRPr>
      </a:lvl7pPr>
      <a:lvl8pPr marL="3919538" indent="-571500" algn="l" rtl="0" fontAlgn="base">
        <a:spcBef>
          <a:spcPts val="5200"/>
        </a:spcBef>
        <a:spcAft>
          <a:spcPct val="0"/>
        </a:spcAft>
        <a:buClr>
          <a:srgbClr val="49433E"/>
        </a:buClr>
        <a:buSzPct val="100000"/>
        <a:buFont typeface="Helvetica" charset="0"/>
        <a:buChar char="•"/>
        <a:defRPr sz="2800">
          <a:solidFill>
            <a:schemeClr val="tx1"/>
          </a:solidFill>
          <a:latin typeface="+mn-lt"/>
          <a:ea typeface="+mn-ea"/>
          <a:cs typeface="+mn-cs"/>
          <a:sym typeface="Bradley Hand ITC TT" charset="0"/>
        </a:defRPr>
      </a:lvl8pPr>
      <a:lvl9pPr marL="4376738" indent="-571500" algn="l" rtl="0" fontAlgn="base">
        <a:spcBef>
          <a:spcPts val="5200"/>
        </a:spcBef>
        <a:spcAft>
          <a:spcPct val="0"/>
        </a:spcAft>
        <a:buClr>
          <a:srgbClr val="49433E"/>
        </a:buClr>
        <a:buSzPct val="100000"/>
        <a:buFont typeface="Helvetica" charset="0"/>
        <a:buChar char="•"/>
        <a:defRPr sz="2800">
          <a:solidFill>
            <a:schemeClr val="tx1"/>
          </a:solidFill>
          <a:latin typeface="+mn-lt"/>
          <a:ea typeface="+mn-ea"/>
          <a:cs typeface="+mn-cs"/>
          <a:sym typeface="Bradley Hand ITC T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bwMode="auto">
          <a:xfrm>
            <a:off x="1041400" y="0"/>
            <a:ext cx="10922000" cy="2692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Light" charset="0"/>
              </a:rPr>
              <a:t>Click to edit Master title style</a:t>
            </a:r>
          </a:p>
        </p:txBody>
      </p:sp>
      <p:sp>
        <p:nvSpPr>
          <p:cNvPr id="11266" name="Rectangle 2"/>
          <p:cNvSpPr>
            <a:spLocks noGrp="1" noChangeArrowheads="1"/>
          </p:cNvSpPr>
          <p:nvPr>
            <p:ph type="body" idx="1"/>
          </p:nvPr>
        </p:nvSpPr>
        <p:spPr bwMode="auto">
          <a:xfrm>
            <a:off x="1041400" y="2768600"/>
            <a:ext cx="10922000" cy="6985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pic>
        <p:nvPicPr>
          <p:cNvPr id="11268" name="Picture 3"/>
          <p:cNvPicPr>
            <a:picLocks noChangeArrowheads="1"/>
          </p:cNvPicPr>
          <p:nvPr/>
        </p:nvPicPr>
        <p:blipFill>
          <a:blip r:embed="rId14"/>
          <a:srcRect/>
          <a:stretch>
            <a:fillRect/>
          </a:stretch>
        </p:blipFill>
        <p:spPr bwMode="auto">
          <a:xfrm>
            <a:off x="1003300" y="2222500"/>
            <a:ext cx="10998200" cy="63500"/>
          </a:xfrm>
          <a:prstGeom prst="rect">
            <a:avLst/>
          </a:prstGeom>
          <a:noFill/>
          <a:ln w="12700">
            <a:noFill/>
            <a:miter lim="800000"/>
            <a:headEnd/>
            <a:tailEnd/>
          </a:ln>
        </p:spPr>
      </p:pic>
    </p:spTree>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ransition/>
  <p:txStyles>
    <p:titleStyle>
      <a:lvl1pPr algn="ctr" rtl="0" eaLnBrk="0" fontAlgn="base" hangingPunct="0">
        <a:spcBef>
          <a:spcPct val="0"/>
        </a:spcBef>
        <a:spcAft>
          <a:spcPct val="0"/>
        </a:spcAft>
        <a:defRPr sz="5200">
          <a:solidFill>
            <a:schemeClr val="tx1"/>
          </a:solidFill>
          <a:latin typeface="+mj-lt"/>
          <a:ea typeface="+mj-ea"/>
          <a:cs typeface="+mj-cs"/>
          <a:sym typeface="Gill Sans Light" pitchFamily="1" charset="0"/>
        </a:defRPr>
      </a:lvl1pPr>
      <a:lvl2pPr algn="ctr" rtl="0" eaLnBrk="0" fontAlgn="base" hangingPunct="0">
        <a:spcBef>
          <a:spcPct val="0"/>
        </a:spcBef>
        <a:spcAft>
          <a:spcPct val="0"/>
        </a:spcAft>
        <a:defRPr sz="5200">
          <a:solidFill>
            <a:schemeClr val="tx1"/>
          </a:solidFill>
          <a:latin typeface="Gill Sans Light" charset="0"/>
          <a:ea typeface="ヒラギノ角ゴ ProN W3" charset="0"/>
          <a:cs typeface="ヒラギノ角ゴ ProN W3" charset="0"/>
          <a:sym typeface="Gill Sans Light" pitchFamily="1" charset="0"/>
        </a:defRPr>
      </a:lvl2pPr>
      <a:lvl3pPr algn="ctr" rtl="0" eaLnBrk="0" fontAlgn="base" hangingPunct="0">
        <a:spcBef>
          <a:spcPct val="0"/>
        </a:spcBef>
        <a:spcAft>
          <a:spcPct val="0"/>
        </a:spcAft>
        <a:defRPr sz="5200">
          <a:solidFill>
            <a:schemeClr val="tx1"/>
          </a:solidFill>
          <a:latin typeface="Gill Sans Light" charset="0"/>
          <a:ea typeface="ヒラギノ角ゴ ProN W3" charset="0"/>
          <a:cs typeface="ヒラギノ角ゴ ProN W3" charset="0"/>
          <a:sym typeface="Gill Sans Light" pitchFamily="1" charset="0"/>
        </a:defRPr>
      </a:lvl3pPr>
      <a:lvl4pPr algn="ctr" rtl="0" eaLnBrk="0" fontAlgn="base" hangingPunct="0">
        <a:spcBef>
          <a:spcPct val="0"/>
        </a:spcBef>
        <a:spcAft>
          <a:spcPct val="0"/>
        </a:spcAft>
        <a:defRPr sz="5200">
          <a:solidFill>
            <a:schemeClr val="tx1"/>
          </a:solidFill>
          <a:latin typeface="Gill Sans Light" charset="0"/>
          <a:ea typeface="ヒラギノ角ゴ ProN W3" charset="0"/>
          <a:cs typeface="ヒラギノ角ゴ ProN W3" charset="0"/>
          <a:sym typeface="Gill Sans Light" pitchFamily="1" charset="0"/>
        </a:defRPr>
      </a:lvl4pPr>
      <a:lvl5pPr algn="ctr" rtl="0" eaLnBrk="0" fontAlgn="base" hangingPunct="0">
        <a:spcBef>
          <a:spcPct val="0"/>
        </a:spcBef>
        <a:spcAft>
          <a:spcPct val="0"/>
        </a:spcAft>
        <a:defRPr sz="5200">
          <a:solidFill>
            <a:schemeClr val="tx1"/>
          </a:solidFill>
          <a:latin typeface="Gill Sans Light" charset="0"/>
          <a:ea typeface="ヒラギノ角ゴ ProN W3" charset="0"/>
          <a:cs typeface="ヒラギノ角ゴ ProN W3" charset="0"/>
          <a:sym typeface="Gill Sans Light" pitchFamily="1" charset="0"/>
        </a:defRPr>
      </a:lvl5pPr>
      <a:lvl6pPr marL="457200" algn="ctr" rtl="0" fontAlgn="base">
        <a:spcBef>
          <a:spcPct val="0"/>
        </a:spcBef>
        <a:spcAft>
          <a:spcPct val="0"/>
        </a:spcAft>
        <a:defRPr sz="5200">
          <a:solidFill>
            <a:schemeClr val="tx1"/>
          </a:solidFill>
          <a:latin typeface="Gill Sans Light" charset="0"/>
          <a:ea typeface="ヒラギノ角ゴ ProN W3" charset="0"/>
          <a:cs typeface="ヒラギノ角ゴ ProN W3" charset="0"/>
          <a:sym typeface="Gill Sans Light" charset="0"/>
        </a:defRPr>
      </a:lvl6pPr>
      <a:lvl7pPr marL="914400" algn="ctr" rtl="0" fontAlgn="base">
        <a:spcBef>
          <a:spcPct val="0"/>
        </a:spcBef>
        <a:spcAft>
          <a:spcPct val="0"/>
        </a:spcAft>
        <a:defRPr sz="5200">
          <a:solidFill>
            <a:schemeClr val="tx1"/>
          </a:solidFill>
          <a:latin typeface="Gill Sans Light" charset="0"/>
          <a:ea typeface="ヒラギノ角ゴ ProN W3" charset="0"/>
          <a:cs typeface="ヒラギノ角ゴ ProN W3" charset="0"/>
          <a:sym typeface="Gill Sans Light" charset="0"/>
        </a:defRPr>
      </a:lvl7pPr>
      <a:lvl8pPr marL="1371600" algn="ctr" rtl="0" fontAlgn="base">
        <a:spcBef>
          <a:spcPct val="0"/>
        </a:spcBef>
        <a:spcAft>
          <a:spcPct val="0"/>
        </a:spcAft>
        <a:defRPr sz="5200">
          <a:solidFill>
            <a:schemeClr val="tx1"/>
          </a:solidFill>
          <a:latin typeface="Gill Sans Light" charset="0"/>
          <a:ea typeface="ヒラギノ角ゴ ProN W3" charset="0"/>
          <a:cs typeface="ヒラギノ角ゴ ProN W3" charset="0"/>
          <a:sym typeface="Gill Sans Light" charset="0"/>
        </a:defRPr>
      </a:lvl8pPr>
      <a:lvl9pPr marL="1828800" algn="ctr" rtl="0" fontAlgn="base">
        <a:spcBef>
          <a:spcPct val="0"/>
        </a:spcBef>
        <a:spcAft>
          <a:spcPct val="0"/>
        </a:spcAft>
        <a:defRPr sz="5200">
          <a:solidFill>
            <a:schemeClr val="tx1"/>
          </a:solidFill>
          <a:latin typeface="Gill Sans Light" charset="0"/>
          <a:ea typeface="ヒラギノ角ゴ ProN W3" charset="0"/>
          <a:cs typeface="ヒラギノ角ゴ ProN W3" charset="0"/>
          <a:sym typeface="Gill Sans Light" charset="0"/>
        </a:defRPr>
      </a:lvl9pPr>
    </p:titleStyle>
    <p:bodyStyle>
      <a:lvl1pPr marL="571500" indent="-571500" algn="l" rtl="0" eaLnBrk="0" fontAlgn="base" hangingPunct="0">
        <a:spcBef>
          <a:spcPts val="3200"/>
        </a:spcBef>
        <a:spcAft>
          <a:spcPct val="0"/>
        </a:spcAft>
        <a:buClr>
          <a:srgbClr val="49433E"/>
        </a:buClr>
        <a:buSzPct val="100000"/>
        <a:buFont typeface="Arial" pitchFamily="34" charset="0"/>
        <a:buChar char="•"/>
        <a:defRPr sz="2800">
          <a:solidFill>
            <a:schemeClr val="tx1"/>
          </a:solidFill>
          <a:latin typeface="+mn-lt"/>
          <a:ea typeface="+mn-ea"/>
          <a:cs typeface="+mn-cs"/>
          <a:sym typeface="Arial" pitchFamily="34" charset="0"/>
        </a:defRPr>
      </a:lvl1pPr>
      <a:lvl2pPr marL="711200" indent="-571500" algn="l" rtl="0" eaLnBrk="0" fontAlgn="base" hangingPunct="0">
        <a:spcBef>
          <a:spcPts val="3200"/>
        </a:spcBef>
        <a:spcAft>
          <a:spcPct val="0"/>
        </a:spcAft>
        <a:buClr>
          <a:srgbClr val="49433E"/>
        </a:buClr>
        <a:buSzPct val="100000"/>
        <a:buFont typeface="Arial" pitchFamily="34" charset="0"/>
        <a:buChar char="•"/>
        <a:defRPr sz="2800">
          <a:solidFill>
            <a:schemeClr val="tx1"/>
          </a:solidFill>
          <a:latin typeface="+mn-lt"/>
          <a:ea typeface="+mn-ea"/>
          <a:cs typeface="+mn-cs"/>
          <a:sym typeface="Arial" pitchFamily="34" charset="0"/>
        </a:defRPr>
      </a:lvl2pPr>
      <a:lvl3pPr marL="1155700" indent="-571500" algn="l" rtl="0" eaLnBrk="0" fontAlgn="base" hangingPunct="0">
        <a:spcBef>
          <a:spcPts val="3200"/>
        </a:spcBef>
        <a:spcAft>
          <a:spcPct val="0"/>
        </a:spcAft>
        <a:buClr>
          <a:srgbClr val="49433E"/>
        </a:buClr>
        <a:buSzPct val="100000"/>
        <a:buFont typeface="Arial" pitchFamily="34" charset="0"/>
        <a:buChar char="•"/>
        <a:defRPr sz="2800">
          <a:solidFill>
            <a:schemeClr val="tx1"/>
          </a:solidFill>
          <a:latin typeface="+mn-lt"/>
          <a:ea typeface="+mn-ea"/>
          <a:cs typeface="+mn-cs"/>
          <a:sym typeface="Arial" pitchFamily="34" charset="0"/>
        </a:defRPr>
      </a:lvl3pPr>
      <a:lvl4pPr marL="1600200" indent="-571500" algn="l" rtl="0" eaLnBrk="0" fontAlgn="base" hangingPunct="0">
        <a:spcBef>
          <a:spcPts val="3200"/>
        </a:spcBef>
        <a:spcAft>
          <a:spcPct val="0"/>
        </a:spcAft>
        <a:buClr>
          <a:srgbClr val="49433E"/>
        </a:buClr>
        <a:buSzPct val="100000"/>
        <a:buFont typeface="Arial" pitchFamily="34" charset="0"/>
        <a:buChar char="•"/>
        <a:defRPr sz="2800">
          <a:solidFill>
            <a:schemeClr val="tx1"/>
          </a:solidFill>
          <a:latin typeface="+mn-lt"/>
          <a:ea typeface="+mn-ea"/>
          <a:cs typeface="+mn-cs"/>
          <a:sym typeface="Arial" pitchFamily="34" charset="0"/>
        </a:defRPr>
      </a:lvl4pPr>
      <a:lvl5pPr marL="2044700" indent="-571500" algn="l" rtl="0" eaLnBrk="0" fontAlgn="base" hangingPunct="0">
        <a:spcBef>
          <a:spcPts val="3200"/>
        </a:spcBef>
        <a:spcAft>
          <a:spcPct val="0"/>
        </a:spcAft>
        <a:buClr>
          <a:srgbClr val="49433E"/>
        </a:buClr>
        <a:buSzPct val="100000"/>
        <a:buFont typeface="Arial" pitchFamily="34" charset="0"/>
        <a:buChar char="•"/>
        <a:defRPr sz="2800">
          <a:solidFill>
            <a:schemeClr val="tx1"/>
          </a:solidFill>
          <a:latin typeface="+mn-lt"/>
          <a:ea typeface="+mn-ea"/>
          <a:cs typeface="+mn-cs"/>
          <a:sym typeface="Arial" pitchFamily="34" charset="0"/>
        </a:defRPr>
      </a:lvl5pPr>
      <a:lvl6pPr marL="2501900" indent="-571500" algn="l" rtl="0" fontAlgn="base">
        <a:spcBef>
          <a:spcPts val="3200"/>
        </a:spcBef>
        <a:spcAft>
          <a:spcPct val="0"/>
        </a:spcAft>
        <a:buClr>
          <a:srgbClr val="49433E"/>
        </a:buClr>
        <a:buSzPct val="100000"/>
        <a:buFont typeface="Arial" charset="0"/>
        <a:buChar char="•"/>
        <a:defRPr sz="2800">
          <a:solidFill>
            <a:schemeClr val="tx1"/>
          </a:solidFill>
          <a:latin typeface="+mn-lt"/>
          <a:ea typeface="+mn-ea"/>
          <a:cs typeface="+mn-cs"/>
          <a:sym typeface="Arial" charset="0"/>
        </a:defRPr>
      </a:lvl6pPr>
      <a:lvl7pPr marL="2959100" indent="-571500" algn="l" rtl="0" fontAlgn="base">
        <a:spcBef>
          <a:spcPts val="3200"/>
        </a:spcBef>
        <a:spcAft>
          <a:spcPct val="0"/>
        </a:spcAft>
        <a:buClr>
          <a:srgbClr val="49433E"/>
        </a:buClr>
        <a:buSzPct val="100000"/>
        <a:buFont typeface="Arial" charset="0"/>
        <a:buChar char="•"/>
        <a:defRPr sz="2800">
          <a:solidFill>
            <a:schemeClr val="tx1"/>
          </a:solidFill>
          <a:latin typeface="+mn-lt"/>
          <a:ea typeface="+mn-ea"/>
          <a:cs typeface="+mn-cs"/>
          <a:sym typeface="Arial" charset="0"/>
        </a:defRPr>
      </a:lvl7pPr>
      <a:lvl8pPr marL="3416300" indent="-571500" algn="l" rtl="0" fontAlgn="base">
        <a:spcBef>
          <a:spcPts val="3200"/>
        </a:spcBef>
        <a:spcAft>
          <a:spcPct val="0"/>
        </a:spcAft>
        <a:buClr>
          <a:srgbClr val="49433E"/>
        </a:buClr>
        <a:buSzPct val="100000"/>
        <a:buFont typeface="Arial" charset="0"/>
        <a:buChar char="•"/>
        <a:defRPr sz="2800">
          <a:solidFill>
            <a:schemeClr val="tx1"/>
          </a:solidFill>
          <a:latin typeface="+mn-lt"/>
          <a:ea typeface="+mn-ea"/>
          <a:cs typeface="+mn-cs"/>
          <a:sym typeface="Arial" charset="0"/>
        </a:defRPr>
      </a:lvl8pPr>
      <a:lvl9pPr marL="3873500" indent="-571500" algn="l" rtl="0" fontAlgn="base">
        <a:spcBef>
          <a:spcPts val="3200"/>
        </a:spcBef>
        <a:spcAft>
          <a:spcPct val="0"/>
        </a:spcAft>
        <a:buClr>
          <a:srgbClr val="49433E"/>
        </a:buClr>
        <a:buSzPct val="100000"/>
        <a:buFont typeface="Arial"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2290" name="Picture 1"/>
          <p:cNvPicPr>
            <a:picLocks noChangeArrowheads="1"/>
          </p:cNvPicPr>
          <p:nvPr/>
        </p:nvPicPr>
        <p:blipFill>
          <a:blip r:embed="rId14"/>
          <a:srcRect/>
          <a:stretch>
            <a:fillRect/>
          </a:stretch>
        </p:blipFill>
        <p:spPr bwMode="auto">
          <a:xfrm>
            <a:off x="1003300" y="8064500"/>
            <a:ext cx="10998200" cy="63500"/>
          </a:xfrm>
          <a:prstGeom prst="rect">
            <a:avLst/>
          </a:prstGeom>
          <a:noFill/>
          <a:ln w="12700">
            <a:noFill/>
            <a:miter lim="800000"/>
            <a:headEnd/>
            <a:tailEnd/>
          </a:ln>
        </p:spPr>
      </p:pic>
    </p:spTree>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ransition/>
  <p:txStyles>
    <p:titleStyle>
      <a:lvl1pPr marL="39688" indent="-39688" algn="ctr" rtl="0" eaLnBrk="0" fontAlgn="base" hangingPunct="0">
        <a:spcBef>
          <a:spcPct val="0"/>
        </a:spcBef>
        <a:spcAft>
          <a:spcPct val="0"/>
        </a:spcAft>
        <a:defRPr sz="5200">
          <a:solidFill>
            <a:schemeClr val="tx1"/>
          </a:solidFill>
          <a:latin typeface="+mj-lt"/>
          <a:ea typeface="+mj-ea"/>
          <a:cs typeface="+mj-cs"/>
          <a:sym typeface="Gill Sans Light" pitchFamily="1" charset="0"/>
        </a:defRPr>
      </a:lvl1pPr>
      <a:lvl2pPr marL="39688" indent="-39688" algn="ctr" rtl="0" eaLnBrk="0" fontAlgn="base" hangingPunct="0">
        <a:spcBef>
          <a:spcPct val="0"/>
        </a:spcBef>
        <a:spcAft>
          <a:spcPct val="0"/>
        </a:spcAft>
        <a:defRPr sz="5200">
          <a:solidFill>
            <a:schemeClr val="tx1"/>
          </a:solidFill>
          <a:latin typeface="Gill Sans Light" charset="0"/>
          <a:ea typeface="ヒラギノ角ゴ ProN W3" charset="0"/>
          <a:cs typeface="ヒラギノ角ゴ ProN W3" charset="0"/>
          <a:sym typeface="Gill Sans Light" pitchFamily="1" charset="0"/>
        </a:defRPr>
      </a:lvl2pPr>
      <a:lvl3pPr marL="39688" indent="-39688" algn="ctr" rtl="0" eaLnBrk="0" fontAlgn="base" hangingPunct="0">
        <a:spcBef>
          <a:spcPct val="0"/>
        </a:spcBef>
        <a:spcAft>
          <a:spcPct val="0"/>
        </a:spcAft>
        <a:defRPr sz="5200">
          <a:solidFill>
            <a:schemeClr val="tx1"/>
          </a:solidFill>
          <a:latin typeface="Gill Sans Light" charset="0"/>
          <a:ea typeface="ヒラギノ角ゴ ProN W3" charset="0"/>
          <a:cs typeface="ヒラギノ角ゴ ProN W3" charset="0"/>
          <a:sym typeface="Gill Sans Light" pitchFamily="1" charset="0"/>
        </a:defRPr>
      </a:lvl3pPr>
      <a:lvl4pPr marL="39688" indent="-39688" algn="ctr" rtl="0" eaLnBrk="0" fontAlgn="base" hangingPunct="0">
        <a:spcBef>
          <a:spcPct val="0"/>
        </a:spcBef>
        <a:spcAft>
          <a:spcPct val="0"/>
        </a:spcAft>
        <a:defRPr sz="5200">
          <a:solidFill>
            <a:schemeClr val="tx1"/>
          </a:solidFill>
          <a:latin typeface="Gill Sans Light" charset="0"/>
          <a:ea typeface="ヒラギノ角ゴ ProN W3" charset="0"/>
          <a:cs typeface="ヒラギノ角ゴ ProN W3" charset="0"/>
          <a:sym typeface="Gill Sans Light" pitchFamily="1" charset="0"/>
        </a:defRPr>
      </a:lvl4pPr>
      <a:lvl5pPr marL="39688" indent="-39688" algn="ctr" rtl="0" eaLnBrk="0" fontAlgn="base" hangingPunct="0">
        <a:spcBef>
          <a:spcPct val="0"/>
        </a:spcBef>
        <a:spcAft>
          <a:spcPct val="0"/>
        </a:spcAft>
        <a:defRPr sz="5200">
          <a:solidFill>
            <a:schemeClr val="tx1"/>
          </a:solidFill>
          <a:latin typeface="Gill Sans Light" charset="0"/>
          <a:ea typeface="ヒラギノ角ゴ ProN W3" charset="0"/>
          <a:cs typeface="ヒラギノ角ゴ ProN W3" charset="0"/>
          <a:sym typeface="Gill Sans Light" pitchFamily="1" charset="0"/>
        </a:defRPr>
      </a:lvl5pPr>
      <a:lvl6pPr marL="496888" algn="ctr" rtl="0" fontAlgn="base">
        <a:spcBef>
          <a:spcPct val="0"/>
        </a:spcBef>
        <a:spcAft>
          <a:spcPct val="0"/>
        </a:spcAft>
        <a:defRPr sz="5200">
          <a:solidFill>
            <a:schemeClr val="tx1"/>
          </a:solidFill>
          <a:latin typeface="Gill Sans Light" charset="0"/>
          <a:ea typeface="ヒラギノ角ゴ ProN W3" charset="0"/>
          <a:cs typeface="ヒラギノ角ゴ ProN W3" charset="0"/>
          <a:sym typeface="Gill Sans Light" charset="0"/>
        </a:defRPr>
      </a:lvl6pPr>
      <a:lvl7pPr marL="954088" algn="ctr" rtl="0" fontAlgn="base">
        <a:spcBef>
          <a:spcPct val="0"/>
        </a:spcBef>
        <a:spcAft>
          <a:spcPct val="0"/>
        </a:spcAft>
        <a:defRPr sz="5200">
          <a:solidFill>
            <a:schemeClr val="tx1"/>
          </a:solidFill>
          <a:latin typeface="Gill Sans Light" charset="0"/>
          <a:ea typeface="ヒラギノ角ゴ ProN W3" charset="0"/>
          <a:cs typeface="ヒラギノ角ゴ ProN W3" charset="0"/>
          <a:sym typeface="Gill Sans Light" charset="0"/>
        </a:defRPr>
      </a:lvl7pPr>
      <a:lvl8pPr marL="1411288" algn="ctr" rtl="0" fontAlgn="base">
        <a:spcBef>
          <a:spcPct val="0"/>
        </a:spcBef>
        <a:spcAft>
          <a:spcPct val="0"/>
        </a:spcAft>
        <a:defRPr sz="5200">
          <a:solidFill>
            <a:schemeClr val="tx1"/>
          </a:solidFill>
          <a:latin typeface="Gill Sans Light" charset="0"/>
          <a:ea typeface="ヒラギノ角ゴ ProN W3" charset="0"/>
          <a:cs typeface="ヒラギノ角ゴ ProN W3" charset="0"/>
          <a:sym typeface="Gill Sans Light" charset="0"/>
        </a:defRPr>
      </a:lvl8pPr>
      <a:lvl9pPr marL="1868488" algn="ctr" rtl="0" fontAlgn="base">
        <a:spcBef>
          <a:spcPct val="0"/>
        </a:spcBef>
        <a:spcAft>
          <a:spcPct val="0"/>
        </a:spcAft>
        <a:defRPr sz="5200">
          <a:solidFill>
            <a:schemeClr val="tx1"/>
          </a:solidFill>
          <a:latin typeface="Gill Sans Light" charset="0"/>
          <a:ea typeface="ヒラギノ角ゴ ProN W3" charset="0"/>
          <a:cs typeface="ヒラギノ角ゴ ProN W3" charset="0"/>
          <a:sym typeface="Gill Sans Light" charset="0"/>
        </a:defRPr>
      </a:lvl9pPr>
    </p:titleStyle>
    <p:bodyStyle>
      <a:lvl1pPr marL="769938" indent="-571500" algn="l" rtl="0" eaLnBrk="0" fontAlgn="base" hangingPunct="0">
        <a:spcBef>
          <a:spcPts val="3200"/>
        </a:spcBef>
        <a:spcAft>
          <a:spcPct val="0"/>
        </a:spcAft>
        <a:buClr>
          <a:srgbClr val="49433E"/>
        </a:buClr>
        <a:buSzPct val="100000"/>
        <a:buFont typeface="Helvetica" pitchFamily="1" charset="0"/>
        <a:buChar char="•"/>
        <a:defRPr sz="2800">
          <a:solidFill>
            <a:schemeClr val="tx1"/>
          </a:solidFill>
          <a:latin typeface="+mn-lt"/>
          <a:ea typeface="+mn-ea"/>
          <a:cs typeface="+mn-cs"/>
          <a:sym typeface="Bradley Hand ITC TT" charset="0"/>
        </a:defRPr>
      </a:lvl1pPr>
      <a:lvl2pPr marL="1214438" indent="-571500" algn="l" rtl="0" eaLnBrk="0" fontAlgn="base" hangingPunct="0">
        <a:spcBef>
          <a:spcPts val="3200"/>
        </a:spcBef>
        <a:spcAft>
          <a:spcPct val="0"/>
        </a:spcAft>
        <a:buClr>
          <a:srgbClr val="49433E"/>
        </a:buClr>
        <a:buSzPct val="100000"/>
        <a:buFont typeface="Helvetica" pitchFamily="1" charset="0"/>
        <a:buChar char="•"/>
        <a:defRPr sz="2800">
          <a:solidFill>
            <a:schemeClr val="tx1"/>
          </a:solidFill>
          <a:latin typeface="+mn-lt"/>
          <a:ea typeface="+mn-ea"/>
          <a:cs typeface="+mn-cs"/>
          <a:sym typeface="Bradley Hand ITC TT" charset="0"/>
        </a:defRPr>
      </a:lvl2pPr>
      <a:lvl3pPr marL="1658938" indent="-571500" algn="l" rtl="0" eaLnBrk="0" fontAlgn="base" hangingPunct="0">
        <a:spcBef>
          <a:spcPts val="3200"/>
        </a:spcBef>
        <a:spcAft>
          <a:spcPct val="0"/>
        </a:spcAft>
        <a:buClr>
          <a:srgbClr val="49433E"/>
        </a:buClr>
        <a:buSzPct val="100000"/>
        <a:buFont typeface="Helvetica" pitchFamily="1" charset="0"/>
        <a:buChar char="•"/>
        <a:defRPr sz="2800">
          <a:solidFill>
            <a:schemeClr val="tx1"/>
          </a:solidFill>
          <a:latin typeface="+mn-lt"/>
          <a:ea typeface="+mn-ea"/>
          <a:cs typeface="+mn-cs"/>
          <a:sym typeface="Bradley Hand ITC TT" charset="0"/>
        </a:defRPr>
      </a:lvl3pPr>
      <a:lvl4pPr marL="2103438" indent="-571500" algn="l" rtl="0" eaLnBrk="0" fontAlgn="base" hangingPunct="0">
        <a:spcBef>
          <a:spcPts val="3200"/>
        </a:spcBef>
        <a:spcAft>
          <a:spcPct val="0"/>
        </a:spcAft>
        <a:buClr>
          <a:srgbClr val="49433E"/>
        </a:buClr>
        <a:buSzPct val="100000"/>
        <a:buFont typeface="Helvetica" pitchFamily="1" charset="0"/>
        <a:buChar char="•"/>
        <a:defRPr sz="2800">
          <a:solidFill>
            <a:schemeClr val="tx1"/>
          </a:solidFill>
          <a:latin typeface="+mn-lt"/>
          <a:ea typeface="+mn-ea"/>
          <a:cs typeface="+mn-cs"/>
          <a:sym typeface="Bradley Hand ITC TT" charset="0"/>
        </a:defRPr>
      </a:lvl4pPr>
      <a:lvl5pPr marL="2547938" indent="-571500" algn="l" rtl="0" eaLnBrk="0" fontAlgn="base" hangingPunct="0">
        <a:spcBef>
          <a:spcPts val="3200"/>
        </a:spcBef>
        <a:spcAft>
          <a:spcPct val="0"/>
        </a:spcAft>
        <a:buClr>
          <a:srgbClr val="49433E"/>
        </a:buClr>
        <a:buSzPct val="100000"/>
        <a:buFont typeface="Helvetica" pitchFamily="1" charset="0"/>
        <a:buChar char="•"/>
        <a:defRPr sz="2800">
          <a:solidFill>
            <a:schemeClr val="tx1"/>
          </a:solidFill>
          <a:latin typeface="+mn-lt"/>
          <a:ea typeface="+mn-ea"/>
          <a:cs typeface="+mn-cs"/>
          <a:sym typeface="Bradley Hand ITC TT" charset="0"/>
        </a:defRPr>
      </a:lvl5pPr>
      <a:lvl6pPr marL="3005138" indent="-571500" algn="l" rtl="0" fontAlgn="base">
        <a:spcBef>
          <a:spcPts val="3200"/>
        </a:spcBef>
        <a:spcAft>
          <a:spcPct val="0"/>
        </a:spcAft>
        <a:buClr>
          <a:srgbClr val="49433E"/>
        </a:buClr>
        <a:buSzPct val="100000"/>
        <a:buFont typeface="Helvetica" charset="0"/>
        <a:buChar char="•"/>
        <a:defRPr sz="2800">
          <a:solidFill>
            <a:schemeClr val="tx1"/>
          </a:solidFill>
          <a:latin typeface="+mn-lt"/>
          <a:ea typeface="+mn-ea"/>
          <a:cs typeface="+mn-cs"/>
          <a:sym typeface="Bradley Hand ITC TT" charset="0"/>
        </a:defRPr>
      </a:lvl6pPr>
      <a:lvl7pPr marL="3462338" indent="-571500" algn="l" rtl="0" fontAlgn="base">
        <a:spcBef>
          <a:spcPts val="3200"/>
        </a:spcBef>
        <a:spcAft>
          <a:spcPct val="0"/>
        </a:spcAft>
        <a:buClr>
          <a:srgbClr val="49433E"/>
        </a:buClr>
        <a:buSzPct val="100000"/>
        <a:buFont typeface="Helvetica" charset="0"/>
        <a:buChar char="•"/>
        <a:defRPr sz="2800">
          <a:solidFill>
            <a:schemeClr val="tx1"/>
          </a:solidFill>
          <a:latin typeface="+mn-lt"/>
          <a:ea typeface="+mn-ea"/>
          <a:cs typeface="+mn-cs"/>
          <a:sym typeface="Bradley Hand ITC TT" charset="0"/>
        </a:defRPr>
      </a:lvl7pPr>
      <a:lvl8pPr marL="3919538" indent="-571500" algn="l" rtl="0" fontAlgn="base">
        <a:spcBef>
          <a:spcPts val="3200"/>
        </a:spcBef>
        <a:spcAft>
          <a:spcPct val="0"/>
        </a:spcAft>
        <a:buClr>
          <a:srgbClr val="49433E"/>
        </a:buClr>
        <a:buSzPct val="100000"/>
        <a:buFont typeface="Helvetica" charset="0"/>
        <a:buChar char="•"/>
        <a:defRPr sz="2800">
          <a:solidFill>
            <a:schemeClr val="tx1"/>
          </a:solidFill>
          <a:latin typeface="+mn-lt"/>
          <a:ea typeface="+mn-ea"/>
          <a:cs typeface="+mn-cs"/>
          <a:sym typeface="Bradley Hand ITC TT" charset="0"/>
        </a:defRPr>
      </a:lvl8pPr>
      <a:lvl9pPr marL="4376738" indent="-571500" algn="l" rtl="0" fontAlgn="base">
        <a:spcBef>
          <a:spcPts val="3200"/>
        </a:spcBef>
        <a:spcAft>
          <a:spcPct val="0"/>
        </a:spcAft>
        <a:buClr>
          <a:srgbClr val="49433E"/>
        </a:buClr>
        <a:buSzPct val="100000"/>
        <a:buFont typeface="Helvetica" charset="0"/>
        <a:buChar char="•"/>
        <a:defRPr sz="2800">
          <a:solidFill>
            <a:schemeClr val="tx1"/>
          </a:solidFill>
          <a:latin typeface="+mn-lt"/>
          <a:ea typeface="+mn-ea"/>
          <a:cs typeface="+mn-cs"/>
          <a:sym typeface="Bradley Hand ITC T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3314" name="Picture 1"/>
          <p:cNvPicPr>
            <a:picLocks noChangeArrowheads="1"/>
          </p:cNvPicPr>
          <p:nvPr/>
        </p:nvPicPr>
        <p:blipFill>
          <a:blip r:embed="rId14"/>
          <a:srcRect/>
          <a:stretch>
            <a:fillRect/>
          </a:stretch>
        </p:blipFill>
        <p:spPr bwMode="auto">
          <a:xfrm>
            <a:off x="1003300" y="8064500"/>
            <a:ext cx="10998200" cy="63500"/>
          </a:xfrm>
          <a:prstGeom prst="rect">
            <a:avLst/>
          </a:prstGeom>
          <a:noFill/>
          <a:ln w="12700">
            <a:noFill/>
            <a:miter lim="800000"/>
            <a:headEnd/>
            <a:tailEnd/>
          </a:ln>
        </p:spPr>
      </p:pic>
    </p:spTree>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ransition/>
  <p:txStyles>
    <p:titleStyle>
      <a:lvl1pPr marL="39688" indent="-39688" algn="ctr" rtl="0" eaLnBrk="0" fontAlgn="base" hangingPunct="0">
        <a:spcBef>
          <a:spcPct val="0"/>
        </a:spcBef>
        <a:spcAft>
          <a:spcPct val="0"/>
        </a:spcAft>
        <a:defRPr sz="5200">
          <a:solidFill>
            <a:schemeClr val="tx1"/>
          </a:solidFill>
          <a:latin typeface="+mj-lt"/>
          <a:ea typeface="+mj-ea"/>
          <a:cs typeface="+mj-cs"/>
          <a:sym typeface="Gill Sans Light" pitchFamily="1" charset="0"/>
        </a:defRPr>
      </a:lvl1pPr>
      <a:lvl2pPr marL="39688" indent="-39688" algn="ctr" rtl="0" eaLnBrk="0" fontAlgn="base" hangingPunct="0">
        <a:spcBef>
          <a:spcPct val="0"/>
        </a:spcBef>
        <a:spcAft>
          <a:spcPct val="0"/>
        </a:spcAft>
        <a:defRPr sz="5200">
          <a:solidFill>
            <a:schemeClr val="tx1"/>
          </a:solidFill>
          <a:latin typeface="Gill Sans Light" charset="0"/>
          <a:ea typeface="ヒラギノ角ゴ ProN W3" charset="0"/>
          <a:cs typeface="ヒラギノ角ゴ ProN W3" charset="0"/>
          <a:sym typeface="Gill Sans Light" pitchFamily="1" charset="0"/>
        </a:defRPr>
      </a:lvl2pPr>
      <a:lvl3pPr marL="39688" indent="-39688" algn="ctr" rtl="0" eaLnBrk="0" fontAlgn="base" hangingPunct="0">
        <a:spcBef>
          <a:spcPct val="0"/>
        </a:spcBef>
        <a:spcAft>
          <a:spcPct val="0"/>
        </a:spcAft>
        <a:defRPr sz="5200">
          <a:solidFill>
            <a:schemeClr val="tx1"/>
          </a:solidFill>
          <a:latin typeface="Gill Sans Light" charset="0"/>
          <a:ea typeface="ヒラギノ角ゴ ProN W3" charset="0"/>
          <a:cs typeface="ヒラギノ角ゴ ProN W3" charset="0"/>
          <a:sym typeface="Gill Sans Light" pitchFamily="1" charset="0"/>
        </a:defRPr>
      </a:lvl3pPr>
      <a:lvl4pPr marL="39688" indent="-39688" algn="ctr" rtl="0" eaLnBrk="0" fontAlgn="base" hangingPunct="0">
        <a:spcBef>
          <a:spcPct val="0"/>
        </a:spcBef>
        <a:spcAft>
          <a:spcPct val="0"/>
        </a:spcAft>
        <a:defRPr sz="5200">
          <a:solidFill>
            <a:schemeClr val="tx1"/>
          </a:solidFill>
          <a:latin typeface="Gill Sans Light" charset="0"/>
          <a:ea typeface="ヒラギノ角ゴ ProN W3" charset="0"/>
          <a:cs typeface="ヒラギノ角ゴ ProN W3" charset="0"/>
          <a:sym typeface="Gill Sans Light" pitchFamily="1" charset="0"/>
        </a:defRPr>
      </a:lvl4pPr>
      <a:lvl5pPr marL="39688" indent="-39688" algn="ctr" rtl="0" eaLnBrk="0" fontAlgn="base" hangingPunct="0">
        <a:spcBef>
          <a:spcPct val="0"/>
        </a:spcBef>
        <a:spcAft>
          <a:spcPct val="0"/>
        </a:spcAft>
        <a:defRPr sz="5200">
          <a:solidFill>
            <a:schemeClr val="tx1"/>
          </a:solidFill>
          <a:latin typeface="Gill Sans Light" charset="0"/>
          <a:ea typeface="ヒラギノ角ゴ ProN W3" charset="0"/>
          <a:cs typeface="ヒラギノ角ゴ ProN W3" charset="0"/>
          <a:sym typeface="Gill Sans Light" pitchFamily="1" charset="0"/>
        </a:defRPr>
      </a:lvl5pPr>
      <a:lvl6pPr marL="496888" algn="ctr" rtl="0" fontAlgn="base">
        <a:spcBef>
          <a:spcPct val="0"/>
        </a:spcBef>
        <a:spcAft>
          <a:spcPct val="0"/>
        </a:spcAft>
        <a:defRPr sz="5200">
          <a:solidFill>
            <a:schemeClr val="tx1"/>
          </a:solidFill>
          <a:latin typeface="Gill Sans Light" charset="0"/>
          <a:ea typeface="ヒラギノ角ゴ ProN W3" charset="0"/>
          <a:cs typeface="ヒラギノ角ゴ ProN W3" charset="0"/>
          <a:sym typeface="Gill Sans Light" charset="0"/>
        </a:defRPr>
      </a:lvl6pPr>
      <a:lvl7pPr marL="954088" algn="ctr" rtl="0" fontAlgn="base">
        <a:spcBef>
          <a:spcPct val="0"/>
        </a:spcBef>
        <a:spcAft>
          <a:spcPct val="0"/>
        </a:spcAft>
        <a:defRPr sz="5200">
          <a:solidFill>
            <a:schemeClr val="tx1"/>
          </a:solidFill>
          <a:latin typeface="Gill Sans Light" charset="0"/>
          <a:ea typeface="ヒラギノ角ゴ ProN W3" charset="0"/>
          <a:cs typeface="ヒラギノ角ゴ ProN W3" charset="0"/>
          <a:sym typeface="Gill Sans Light" charset="0"/>
        </a:defRPr>
      </a:lvl7pPr>
      <a:lvl8pPr marL="1411288" algn="ctr" rtl="0" fontAlgn="base">
        <a:spcBef>
          <a:spcPct val="0"/>
        </a:spcBef>
        <a:spcAft>
          <a:spcPct val="0"/>
        </a:spcAft>
        <a:defRPr sz="5200">
          <a:solidFill>
            <a:schemeClr val="tx1"/>
          </a:solidFill>
          <a:latin typeface="Gill Sans Light" charset="0"/>
          <a:ea typeface="ヒラギノ角ゴ ProN W3" charset="0"/>
          <a:cs typeface="ヒラギノ角ゴ ProN W3" charset="0"/>
          <a:sym typeface="Gill Sans Light" charset="0"/>
        </a:defRPr>
      </a:lvl8pPr>
      <a:lvl9pPr marL="1868488" algn="ctr" rtl="0" fontAlgn="base">
        <a:spcBef>
          <a:spcPct val="0"/>
        </a:spcBef>
        <a:spcAft>
          <a:spcPct val="0"/>
        </a:spcAft>
        <a:defRPr sz="5200">
          <a:solidFill>
            <a:schemeClr val="tx1"/>
          </a:solidFill>
          <a:latin typeface="Gill Sans Light" charset="0"/>
          <a:ea typeface="ヒラギノ角ゴ ProN W3" charset="0"/>
          <a:cs typeface="ヒラギノ角ゴ ProN W3" charset="0"/>
          <a:sym typeface="Gill Sans Light" charset="0"/>
        </a:defRPr>
      </a:lvl9pPr>
    </p:titleStyle>
    <p:bodyStyle>
      <a:lvl1pPr marL="769938" indent="-571500" algn="l" rtl="0" eaLnBrk="0" fontAlgn="base" hangingPunct="0">
        <a:spcBef>
          <a:spcPts val="3200"/>
        </a:spcBef>
        <a:spcAft>
          <a:spcPct val="0"/>
        </a:spcAft>
        <a:buClr>
          <a:srgbClr val="49433E"/>
        </a:buClr>
        <a:buSzPct val="100000"/>
        <a:buFont typeface="Helvetica" pitchFamily="1" charset="0"/>
        <a:buChar char="•"/>
        <a:defRPr sz="2800">
          <a:solidFill>
            <a:schemeClr val="tx1"/>
          </a:solidFill>
          <a:latin typeface="+mn-lt"/>
          <a:ea typeface="+mn-ea"/>
          <a:cs typeface="+mn-cs"/>
          <a:sym typeface="Bradley Hand ITC TT" charset="0"/>
        </a:defRPr>
      </a:lvl1pPr>
      <a:lvl2pPr marL="1214438" indent="-571500" algn="l" rtl="0" eaLnBrk="0" fontAlgn="base" hangingPunct="0">
        <a:spcBef>
          <a:spcPts val="3200"/>
        </a:spcBef>
        <a:spcAft>
          <a:spcPct val="0"/>
        </a:spcAft>
        <a:buClr>
          <a:srgbClr val="49433E"/>
        </a:buClr>
        <a:buSzPct val="100000"/>
        <a:buFont typeface="Helvetica" pitchFamily="1" charset="0"/>
        <a:buChar char="•"/>
        <a:defRPr sz="2800">
          <a:solidFill>
            <a:schemeClr val="tx1"/>
          </a:solidFill>
          <a:latin typeface="+mn-lt"/>
          <a:ea typeface="+mn-ea"/>
          <a:cs typeface="+mn-cs"/>
          <a:sym typeface="Bradley Hand ITC TT" charset="0"/>
        </a:defRPr>
      </a:lvl2pPr>
      <a:lvl3pPr marL="1658938" indent="-571500" algn="l" rtl="0" eaLnBrk="0" fontAlgn="base" hangingPunct="0">
        <a:spcBef>
          <a:spcPts val="3200"/>
        </a:spcBef>
        <a:spcAft>
          <a:spcPct val="0"/>
        </a:spcAft>
        <a:buClr>
          <a:srgbClr val="49433E"/>
        </a:buClr>
        <a:buSzPct val="100000"/>
        <a:buFont typeface="Helvetica" pitchFamily="1" charset="0"/>
        <a:buChar char="•"/>
        <a:defRPr sz="2800">
          <a:solidFill>
            <a:schemeClr val="tx1"/>
          </a:solidFill>
          <a:latin typeface="+mn-lt"/>
          <a:ea typeface="+mn-ea"/>
          <a:cs typeface="+mn-cs"/>
          <a:sym typeface="Bradley Hand ITC TT" charset="0"/>
        </a:defRPr>
      </a:lvl3pPr>
      <a:lvl4pPr marL="2103438" indent="-571500" algn="l" rtl="0" eaLnBrk="0" fontAlgn="base" hangingPunct="0">
        <a:spcBef>
          <a:spcPts val="3200"/>
        </a:spcBef>
        <a:spcAft>
          <a:spcPct val="0"/>
        </a:spcAft>
        <a:buClr>
          <a:srgbClr val="49433E"/>
        </a:buClr>
        <a:buSzPct val="100000"/>
        <a:buFont typeface="Helvetica" pitchFamily="1" charset="0"/>
        <a:buChar char="•"/>
        <a:defRPr sz="2800">
          <a:solidFill>
            <a:schemeClr val="tx1"/>
          </a:solidFill>
          <a:latin typeface="+mn-lt"/>
          <a:ea typeface="+mn-ea"/>
          <a:cs typeface="+mn-cs"/>
          <a:sym typeface="Bradley Hand ITC TT" charset="0"/>
        </a:defRPr>
      </a:lvl4pPr>
      <a:lvl5pPr marL="2547938" indent="-571500" algn="l" rtl="0" eaLnBrk="0" fontAlgn="base" hangingPunct="0">
        <a:spcBef>
          <a:spcPts val="3200"/>
        </a:spcBef>
        <a:spcAft>
          <a:spcPct val="0"/>
        </a:spcAft>
        <a:buClr>
          <a:srgbClr val="49433E"/>
        </a:buClr>
        <a:buSzPct val="100000"/>
        <a:buFont typeface="Helvetica" pitchFamily="1" charset="0"/>
        <a:buChar char="•"/>
        <a:defRPr sz="2800">
          <a:solidFill>
            <a:schemeClr val="tx1"/>
          </a:solidFill>
          <a:latin typeface="+mn-lt"/>
          <a:ea typeface="+mn-ea"/>
          <a:cs typeface="+mn-cs"/>
          <a:sym typeface="Bradley Hand ITC TT" charset="0"/>
        </a:defRPr>
      </a:lvl5pPr>
      <a:lvl6pPr marL="3005138" indent="-571500" algn="l" rtl="0" fontAlgn="base">
        <a:spcBef>
          <a:spcPts val="3200"/>
        </a:spcBef>
        <a:spcAft>
          <a:spcPct val="0"/>
        </a:spcAft>
        <a:buClr>
          <a:srgbClr val="49433E"/>
        </a:buClr>
        <a:buSzPct val="100000"/>
        <a:buFont typeface="Helvetica" charset="0"/>
        <a:buChar char="•"/>
        <a:defRPr sz="2800">
          <a:solidFill>
            <a:schemeClr val="tx1"/>
          </a:solidFill>
          <a:latin typeface="+mn-lt"/>
          <a:ea typeface="+mn-ea"/>
          <a:cs typeface="+mn-cs"/>
          <a:sym typeface="Bradley Hand ITC TT" charset="0"/>
        </a:defRPr>
      </a:lvl6pPr>
      <a:lvl7pPr marL="3462338" indent="-571500" algn="l" rtl="0" fontAlgn="base">
        <a:spcBef>
          <a:spcPts val="3200"/>
        </a:spcBef>
        <a:spcAft>
          <a:spcPct val="0"/>
        </a:spcAft>
        <a:buClr>
          <a:srgbClr val="49433E"/>
        </a:buClr>
        <a:buSzPct val="100000"/>
        <a:buFont typeface="Helvetica" charset="0"/>
        <a:buChar char="•"/>
        <a:defRPr sz="2800">
          <a:solidFill>
            <a:schemeClr val="tx1"/>
          </a:solidFill>
          <a:latin typeface="+mn-lt"/>
          <a:ea typeface="+mn-ea"/>
          <a:cs typeface="+mn-cs"/>
          <a:sym typeface="Bradley Hand ITC TT" charset="0"/>
        </a:defRPr>
      </a:lvl7pPr>
      <a:lvl8pPr marL="3919538" indent="-571500" algn="l" rtl="0" fontAlgn="base">
        <a:spcBef>
          <a:spcPts val="3200"/>
        </a:spcBef>
        <a:spcAft>
          <a:spcPct val="0"/>
        </a:spcAft>
        <a:buClr>
          <a:srgbClr val="49433E"/>
        </a:buClr>
        <a:buSzPct val="100000"/>
        <a:buFont typeface="Helvetica" charset="0"/>
        <a:buChar char="•"/>
        <a:defRPr sz="2800">
          <a:solidFill>
            <a:schemeClr val="tx1"/>
          </a:solidFill>
          <a:latin typeface="+mn-lt"/>
          <a:ea typeface="+mn-ea"/>
          <a:cs typeface="+mn-cs"/>
          <a:sym typeface="Bradley Hand ITC TT" charset="0"/>
        </a:defRPr>
      </a:lvl8pPr>
      <a:lvl9pPr marL="4376738" indent="-571500" algn="l" rtl="0" fontAlgn="base">
        <a:spcBef>
          <a:spcPts val="3200"/>
        </a:spcBef>
        <a:spcAft>
          <a:spcPct val="0"/>
        </a:spcAft>
        <a:buClr>
          <a:srgbClr val="49433E"/>
        </a:buClr>
        <a:buSzPct val="100000"/>
        <a:buFont typeface="Helvetica" charset="0"/>
        <a:buChar char="•"/>
        <a:defRPr sz="2800">
          <a:solidFill>
            <a:schemeClr val="tx1"/>
          </a:solidFill>
          <a:latin typeface="+mn-lt"/>
          <a:ea typeface="+mn-ea"/>
          <a:cs typeface="+mn-cs"/>
          <a:sym typeface="Bradley Hand ITC T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bwMode="auto">
          <a:xfrm>
            <a:off x="1041400" y="341313"/>
            <a:ext cx="10922000" cy="2008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Light" charset="0"/>
              </a:rPr>
              <a:t>Click to edit Master title style</a:t>
            </a:r>
          </a:p>
        </p:txBody>
      </p:sp>
      <p:pic>
        <p:nvPicPr>
          <p:cNvPr id="14339" name="Picture 2"/>
          <p:cNvPicPr>
            <a:picLocks noChangeArrowheads="1"/>
          </p:cNvPicPr>
          <p:nvPr/>
        </p:nvPicPr>
        <p:blipFill>
          <a:blip r:embed="rId14"/>
          <a:srcRect/>
          <a:stretch>
            <a:fillRect/>
          </a:stretch>
        </p:blipFill>
        <p:spPr bwMode="auto">
          <a:xfrm>
            <a:off x="1003300" y="2222500"/>
            <a:ext cx="10998200" cy="63500"/>
          </a:xfrm>
          <a:prstGeom prst="rect">
            <a:avLst/>
          </a:prstGeom>
          <a:noFill/>
          <a:ln w="12700">
            <a:noFill/>
            <a:miter lim="800000"/>
            <a:headEnd/>
            <a:tailEnd/>
          </a:ln>
        </p:spPr>
      </p:pic>
      <p:sp>
        <p:nvSpPr>
          <p:cNvPr id="2" name="Rectangle 3"/>
          <p:cNvSpPr>
            <a:spLocks noGrp="1" noChangeArrowheads="1"/>
          </p:cNvSpPr>
          <p:nvPr>
            <p:ph type="body" idx="1"/>
          </p:nvPr>
        </p:nvSpPr>
        <p:spPr bwMode="auto">
          <a:xfrm>
            <a:off x="1041400" y="2349500"/>
            <a:ext cx="4953000" cy="65516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p:txStyles>
    <p:titleStyle>
      <a:lvl1pPr algn="ctr" rtl="0" eaLnBrk="0" fontAlgn="base" hangingPunct="0">
        <a:spcBef>
          <a:spcPct val="0"/>
        </a:spcBef>
        <a:spcAft>
          <a:spcPct val="0"/>
        </a:spcAft>
        <a:defRPr sz="5200">
          <a:solidFill>
            <a:schemeClr val="tx1"/>
          </a:solidFill>
          <a:latin typeface="+mj-lt"/>
          <a:ea typeface="+mj-ea"/>
          <a:cs typeface="+mj-cs"/>
          <a:sym typeface="Gill Sans Light" pitchFamily="1" charset="0"/>
        </a:defRPr>
      </a:lvl1pPr>
      <a:lvl2pPr algn="ctr" rtl="0" eaLnBrk="0" fontAlgn="base" hangingPunct="0">
        <a:spcBef>
          <a:spcPct val="0"/>
        </a:spcBef>
        <a:spcAft>
          <a:spcPct val="0"/>
        </a:spcAft>
        <a:defRPr sz="5200">
          <a:solidFill>
            <a:schemeClr val="tx1"/>
          </a:solidFill>
          <a:latin typeface="Gill Sans Light" charset="0"/>
          <a:ea typeface="ヒラギノ角ゴ ProN W3" charset="0"/>
          <a:cs typeface="ヒラギノ角ゴ ProN W3" charset="0"/>
          <a:sym typeface="Gill Sans Light" pitchFamily="1" charset="0"/>
        </a:defRPr>
      </a:lvl2pPr>
      <a:lvl3pPr algn="ctr" rtl="0" eaLnBrk="0" fontAlgn="base" hangingPunct="0">
        <a:spcBef>
          <a:spcPct val="0"/>
        </a:spcBef>
        <a:spcAft>
          <a:spcPct val="0"/>
        </a:spcAft>
        <a:defRPr sz="5200">
          <a:solidFill>
            <a:schemeClr val="tx1"/>
          </a:solidFill>
          <a:latin typeface="Gill Sans Light" charset="0"/>
          <a:ea typeface="ヒラギノ角ゴ ProN W3" charset="0"/>
          <a:cs typeface="ヒラギノ角ゴ ProN W3" charset="0"/>
          <a:sym typeface="Gill Sans Light" pitchFamily="1" charset="0"/>
        </a:defRPr>
      </a:lvl3pPr>
      <a:lvl4pPr algn="ctr" rtl="0" eaLnBrk="0" fontAlgn="base" hangingPunct="0">
        <a:spcBef>
          <a:spcPct val="0"/>
        </a:spcBef>
        <a:spcAft>
          <a:spcPct val="0"/>
        </a:spcAft>
        <a:defRPr sz="5200">
          <a:solidFill>
            <a:schemeClr val="tx1"/>
          </a:solidFill>
          <a:latin typeface="Gill Sans Light" charset="0"/>
          <a:ea typeface="ヒラギノ角ゴ ProN W3" charset="0"/>
          <a:cs typeface="ヒラギノ角ゴ ProN W3" charset="0"/>
          <a:sym typeface="Gill Sans Light" pitchFamily="1" charset="0"/>
        </a:defRPr>
      </a:lvl4pPr>
      <a:lvl5pPr algn="ctr" rtl="0" eaLnBrk="0" fontAlgn="base" hangingPunct="0">
        <a:spcBef>
          <a:spcPct val="0"/>
        </a:spcBef>
        <a:spcAft>
          <a:spcPct val="0"/>
        </a:spcAft>
        <a:defRPr sz="5200">
          <a:solidFill>
            <a:schemeClr val="tx1"/>
          </a:solidFill>
          <a:latin typeface="Gill Sans Light" charset="0"/>
          <a:ea typeface="ヒラギノ角ゴ ProN W3" charset="0"/>
          <a:cs typeface="ヒラギノ角ゴ ProN W3" charset="0"/>
          <a:sym typeface="Gill Sans Light" pitchFamily="1" charset="0"/>
        </a:defRPr>
      </a:lvl5pPr>
      <a:lvl6pPr marL="457200" algn="ctr" rtl="0" fontAlgn="base">
        <a:spcBef>
          <a:spcPct val="0"/>
        </a:spcBef>
        <a:spcAft>
          <a:spcPct val="0"/>
        </a:spcAft>
        <a:defRPr sz="5200">
          <a:solidFill>
            <a:schemeClr val="tx1"/>
          </a:solidFill>
          <a:latin typeface="Gill Sans Light" charset="0"/>
          <a:ea typeface="ヒラギノ角ゴ ProN W3" charset="0"/>
          <a:cs typeface="ヒラギノ角ゴ ProN W3" charset="0"/>
          <a:sym typeface="Gill Sans Light" charset="0"/>
        </a:defRPr>
      </a:lvl6pPr>
      <a:lvl7pPr marL="914400" algn="ctr" rtl="0" fontAlgn="base">
        <a:spcBef>
          <a:spcPct val="0"/>
        </a:spcBef>
        <a:spcAft>
          <a:spcPct val="0"/>
        </a:spcAft>
        <a:defRPr sz="5200">
          <a:solidFill>
            <a:schemeClr val="tx1"/>
          </a:solidFill>
          <a:latin typeface="Gill Sans Light" charset="0"/>
          <a:ea typeface="ヒラギノ角ゴ ProN W3" charset="0"/>
          <a:cs typeface="ヒラギノ角ゴ ProN W3" charset="0"/>
          <a:sym typeface="Gill Sans Light" charset="0"/>
        </a:defRPr>
      </a:lvl7pPr>
      <a:lvl8pPr marL="1371600" algn="ctr" rtl="0" fontAlgn="base">
        <a:spcBef>
          <a:spcPct val="0"/>
        </a:spcBef>
        <a:spcAft>
          <a:spcPct val="0"/>
        </a:spcAft>
        <a:defRPr sz="5200">
          <a:solidFill>
            <a:schemeClr val="tx1"/>
          </a:solidFill>
          <a:latin typeface="Gill Sans Light" charset="0"/>
          <a:ea typeface="ヒラギノ角ゴ ProN W3" charset="0"/>
          <a:cs typeface="ヒラギノ角ゴ ProN W3" charset="0"/>
          <a:sym typeface="Gill Sans Light" charset="0"/>
        </a:defRPr>
      </a:lvl8pPr>
      <a:lvl9pPr marL="1828800" algn="ctr" rtl="0" fontAlgn="base">
        <a:spcBef>
          <a:spcPct val="0"/>
        </a:spcBef>
        <a:spcAft>
          <a:spcPct val="0"/>
        </a:spcAft>
        <a:defRPr sz="5200">
          <a:solidFill>
            <a:schemeClr val="tx1"/>
          </a:solidFill>
          <a:latin typeface="Gill Sans Light" charset="0"/>
          <a:ea typeface="ヒラギノ角ゴ ProN W3" charset="0"/>
          <a:cs typeface="ヒラギノ角ゴ ProN W3" charset="0"/>
          <a:sym typeface="Gill Sans Light" charset="0"/>
        </a:defRPr>
      </a:lvl9pPr>
    </p:titleStyle>
    <p:bodyStyle>
      <a:lvl1pPr marL="571500" indent="-571500" algn="l" rtl="0" eaLnBrk="0" fontAlgn="base" hangingPunct="0">
        <a:spcBef>
          <a:spcPts val="3200"/>
        </a:spcBef>
        <a:spcAft>
          <a:spcPct val="0"/>
        </a:spcAft>
        <a:buClr>
          <a:srgbClr val="49433E"/>
        </a:buClr>
        <a:buSzPct val="100000"/>
        <a:buFont typeface="Arial" pitchFamily="34" charset="0"/>
        <a:buChar char="•"/>
        <a:defRPr sz="2800">
          <a:solidFill>
            <a:schemeClr val="tx1"/>
          </a:solidFill>
          <a:latin typeface="+mn-lt"/>
          <a:ea typeface="+mn-ea"/>
          <a:cs typeface="+mn-cs"/>
          <a:sym typeface="Arial" pitchFamily="34" charset="0"/>
        </a:defRPr>
      </a:lvl1pPr>
      <a:lvl2pPr marL="711200" indent="-571500" algn="l" rtl="0" eaLnBrk="0" fontAlgn="base" hangingPunct="0">
        <a:spcBef>
          <a:spcPts val="3200"/>
        </a:spcBef>
        <a:spcAft>
          <a:spcPct val="0"/>
        </a:spcAft>
        <a:buClr>
          <a:srgbClr val="49433E"/>
        </a:buClr>
        <a:buSzPct val="100000"/>
        <a:buFont typeface="Arial" pitchFamily="34" charset="0"/>
        <a:buChar char="•"/>
        <a:defRPr sz="2800">
          <a:solidFill>
            <a:schemeClr val="tx1"/>
          </a:solidFill>
          <a:latin typeface="+mn-lt"/>
          <a:ea typeface="+mn-ea"/>
          <a:cs typeface="+mn-cs"/>
          <a:sym typeface="Arial" pitchFamily="34" charset="0"/>
        </a:defRPr>
      </a:lvl2pPr>
      <a:lvl3pPr marL="1155700" indent="-571500" algn="l" rtl="0" eaLnBrk="0" fontAlgn="base" hangingPunct="0">
        <a:spcBef>
          <a:spcPts val="3200"/>
        </a:spcBef>
        <a:spcAft>
          <a:spcPct val="0"/>
        </a:spcAft>
        <a:buClr>
          <a:srgbClr val="49433E"/>
        </a:buClr>
        <a:buSzPct val="100000"/>
        <a:buFont typeface="Arial" pitchFamily="34" charset="0"/>
        <a:buChar char="•"/>
        <a:defRPr sz="2800">
          <a:solidFill>
            <a:schemeClr val="tx1"/>
          </a:solidFill>
          <a:latin typeface="+mn-lt"/>
          <a:ea typeface="+mn-ea"/>
          <a:cs typeface="+mn-cs"/>
          <a:sym typeface="Arial" pitchFamily="34" charset="0"/>
        </a:defRPr>
      </a:lvl3pPr>
      <a:lvl4pPr marL="1600200" indent="-571500" algn="l" rtl="0" eaLnBrk="0" fontAlgn="base" hangingPunct="0">
        <a:spcBef>
          <a:spcPts val="3200"/>
        </a:spcBef>
        <a:spcAft>
          <a:spcPct val="0"/>
        </a:spcAft>
        <a:buClr>
          <a:srgbClr val="49433E"/>
        </a:buClr>
        <a:buSzPct val="100000"/>
        <a:buFont typeface="Arial" pitchFamily="34" charset="0"/>
        <a:buChar char="•"/>
        <a:defRPr sz="2800">
          <a:solidFill>
            <a:schemeClr val="tx1"/>
          </a:solidFill>
          <a:latin typeface="+mn-lt"/>
          <a:ea typeface="+mn-ea"/>
          <a:cs typeface="+mn-cs"/>
          <a:sym typeface="Arial" pitchFamily="34" charset="0"/>
        </a:defRPr>
      </a:lvl4pPr>
      <a:lvl5pPr marL="2044700" indent="-571500" algn="l" rtl="0" eaLnBrk="0" fontAlgn="base" hangingPunct="0">
        <a:spcBef>
          <a:spcPts val="3200"/>
        </a:spcBef>
        <a:spcAft>
          <a:spcPct val="0"/>
        </a:spcAft>
        <a:buClr>
          <a:srgbClr val="49433E"/>
        </a:buClr>
        <a:buSzPct val="100000"/>
        <a:buFont typeface="Arial" pitchFamily="34" charset="0"/>
        <a:buChar char="•"/>
        <a:defRPr sz="2800">
          <a:solidFill>
            <a:schemeClr val="tx1"/>
          </a:solidFill>
          <a:latin typeface="+mn-lt"/>
          <a:ea typeface="+mn-ea"/>
          <a:cs typeface="+mn-cs"/>
          <a:sym typeface="Arial" pitchFamily="34" charset="0"/>
        </a:defRPr>
      </a:lvl5pPr>
      <a:lvl6pPr marL="2501900" indent="-571500" algn="l" rtl="0" fontAlgn="base">
        <a:spcBef>
          <a:spcPts val="3200"/>
        </a:spcBef>
        <a:spcAft>
          <a:spcPct val="0"/>
        </a:spcAft>
        <a:buClr>
          <a:srgbClr val="49433E"/>
        </a:buClr>
        <a:buSzPct val="100000"/>
        <a:buFont typeface="Arial" charset="0"/>
        <a:buChar char="•"/>
        <a:defRPr sz="2800">
          <a:solidFill>
            <a:schemeClr val="tx1"/>
          </a:solidFill>
          <a:latin typeface="+mn-lt"/>
          <a:ea typeface="+mn-ea"/>
          <a:cs typeface="+mn-cs"/>
          <a:sym typeface="Arial" charset="0"/>
        </a:defRPr>
      </a:lvl6pPr>
      <a:lvl7pPr marL="2959100" indent="-571500" algn="l" rtl="0" fontAlgn="base">
        <a:spcBef>
          <a:spcPts val="3200"/>
        </a:spcBef>
        <a:spcAft>
          <a:spcPct val="0"/>
        </a:spcAft>
        <a:buClr>
          <a:srgbClr val="49433E"/>
        </a:buClr>
        <a:buSzPct val="100000"/>
        <a:buFont typeface="Arial" charset="0"/>
        <a:buChar char="•"/>
        <a:defRPr sz="2800">
          <a:solidFill>
            <a:schemeClr val="tx1"/>
          </a:solidFill>
          <a:latin typeface="+mn-lt"/>
          <a:ea typeface="+mn-ea"/>
          <a:cs typeface="+mn-cs"/>
          <a:sym typeface="Arial" charset="0"/>
        </a:defRPr>
      </a:lvl7pPr>
      <a:lvl8pPr marL="3416300" indent="-571500" algn="l" rtl="0" fontAlgn="base">
        <a:spcBef>
          <a:spcPts val="3200"/>
        </a:spcBef>
        <a:spcAft>
          <a:spcPct val="0"/>
        </a:spcAft>
        <a:buClr>
          <a:srgbClr val="49433E"/>
        </a:buClr>
        <a:buSzPct val="100000"/>
        <a:buFont typeface="Arial" charset="0"/>
        <a:buChar char="•"/>
        <a:defRPr sz="2800">
          <a:solidFill>
            <a:schemeClr val="tx1"/>
          </a:solidFill>
          <a:latin typeface="+mn-lt"/>
          <a:ea typeface="+mn-ea"/>
          <a:cs typeface="+mn-cs"/>
          <a:sym typeface="Arial" charset="0"/>
        </a:defRPr>
      </a:lvl8pPr>
      <a:lvl9pPr marL="3873500" indent="-571500" algn="l" rtl="0" fontAlgn="base">
        <a:spcBef>
          <a:spcPts val="3200"/>
        </a:spcBef>
        <a:spcAft>
          <a:spcPct val="0"/>
        </a:spcAft>
        <a:buClr>
          <a:srgbClr val="49433E"/>
        </a:buClr>
        <a:buSzPct val="100000"/>
        <a:buFont typeface="Arial"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1041400" y="341313"/>
            <a:ext cx="10922000" cy="2008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Light" charset="0"/>
              </a:rPr>
              <a:t>Click to edit Master title style</a:t>
            </a:r>
          </a:p>
        </p:txBody>
      </p:sp>
      <p:sp>
        <p:nvSpPr>
          <p:cNvPr id="2050" name="Rectangle 2"/>
          <p:cNvSpPr>
            <a:spLocks noGrp="1" noChangeArrowheads="1"/>
          </p:cNvSpPr>
          <p:nvPr>
            <p:ph type="body" idx="1"/>
          </p:nvPr>
        </p:nvSpPr>
        <p:spPr bwMode="auto">
          <a:xfrm>
            <a:off x="1041400" y="2198688"/>
            <a:ext cx="10922000" cy="68532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ctr" rtl="0" eaLnBrk="0" fontAlgn="base" hangingPunct="0">
        <a:spcBef>
          <a:spcPct val="0"/>
        </a:spcBef>
        <a:spcAft>
          <a:spcPct val="0"/>
        </a:spcAft>
        <a:defRPr sz="5200">
          <a:solidFill>
            <a:schemeClr val="tx1"/>
          </a:solidFill>
          <a:latin typeface="+mj-lt"/>
          <a:ea typeface="+mj-ea"/>
          <a:cs typeface="+mj-cs"/>
          <a:sym typeface="Gill Sans Light" pitchFamily="1" charset="0"/>
        </a:defRPr>
      </a:lvl1pPr>
      <a:lvl2pPr algn="ctr" rtl="0" eaLnBrk="0" fontAlgn="base" hangingPunct="0">
        <a:spcBef>
          <a:spcPct val="0"/>
        </a:spcBef>
        <a:spcAft>
          <a:spcPct val="0"/>
        </a:spcAft>
        <a:defRPr sz="5200">
          <a:solidFill>
            <a:schemeClr val="tx1"/>
          </a:solidFill>
          <a:latin typeface="Gill Sans Light" charset="0"/>
          <a:ea typeface="ヒラギノ角ゴ ProN W3" charset="0"/>
          <a:cs typeface="ヒラギノ角ゴ ProN W3" charset="0"/>
          <a:sym typeface="Gill Sans Light" pitchFamily="1" charset="0"/>
        </a:defRPr>
      </a:lvl2pPr>
      <a:lvl3pPr algn="ctr" rtl="0" eaLnBrk="0" fontAlgn="base" hangingPunct="0">
        <a:spcBef>
          <a:spcPct val="0"/>
        </a:spcBef>
        <a:spcAft>
          <a:spcPct val="0"/>
        </a:spcAft>
        <a:defRPr sz="5200">
          <a:solidFill>
            <a:schemeClr val="tx1"/>
          </a:solidFill>
          <a:latin typeface="Gill Sans Light" charset="0"/>
          <a:ea typeface="ヒラギノ角ゴ ProN W3" charset="0"/>
          <a:cs typeface="ヒラギノ角ゴ ProN W3" charset="0"/>
          <a:sym typeface="Gill Sans Light" pitchFamily="1" charset="0"/>
        </a:defRPr>
      </a:lvl3pPr>
      <a:lvl4pPr algn="ctr" rtl="0" eaLnBrk="0" fontAlgn="base" hangingPunct="0">
        <a:spcBef>
          <a:spcPct val="0"/>
        </a:spcBef>
        <a:spcAft>
          <a:spcPct val="0"/>
        </a:spcAft>
        <a:defRPr sz="5200">
          <a:solidFill>
            <a:schemeClr val="tx1"/>
          </a:solidFill>
          <a:latin typeface="Gill Sans Light" charset="0"/>
          <a:ea typeface="ヒラギノ角ゴ ProN W3" charset="0"/>
          <a:cs typeface="ヒラギノ角ゴ ProN W3" charset="0"/>
          <a:sym typeface="Gill Sans Light" pitchFamily="1" charset="0"/>
        </a:defRPr>
      </a:lvl4pPr>
      <a:lvl5pPr algn="ctr" rtl="0" eaLnBrk="0" fontAlgn="base" hangingPunct="0">
        <a:spcBef>
          <a:spcPct val="0"/>
        </a:spcBef>
        <a:spcAft>
          <a:spcPct val="0"/>
        </a:spcAft>
        <a:defRPr sz="5200">
          <a:solidFill>
            <a:schemeClr val="tx1"/>
          </a:solidFill>
          <a:latin typeface="Gill Sans Light" charset="0"/>
          <a:ea typeface="ヒラギノ角ゴ ProN W3" charset="0"/>
          <a:cs typeface="ヒラギノ角ゴ ProN W3" charset="0"/>
          <a:sym typeface="Gill Sans Light" pitchFamily="1" charset="0"/>
        </a:defRPr>
      </a:lvl5pPr>
      <a:lvl6pPr marL="457200" algn="ctr" rtl="0" fontAlgn="base">
        <a:spcBef>
          <a:spcPct val="0"/>
        </a:spcBef>
        <a:spcAft>
          <a:spcPct val="0"/>
        </a:spcAft>
        <a:defRPr sz="5200">
          <a:solidFill>
            <a:schemeClr val="tx1"/>
          </a:solidFill>
          <a:latin typeface="Gill Sans Light" charset="0"/>
          <a:ea typeface="ヒラギノ角ゴ ProN W3" charset="0"/>
          <a:cs typeface="ヒラギノ角ゴ ProN W3" charset="0"/>
          <a:sym typeface="Gill Sans Light" charset="0"/>
        </a:defRPr>
      </a:lvl6pPr>
      <a:lvl7pPr marL="914400" algn="ctr" rtl="0" fontAlgn="base">
        <a:spcBef>
          <a:spcPct val="0"/>
        </a:spcBef>
        <a:spcAft>
          <a:spcPct val="0"/>
        </a:spcAft>
        <a:defRPr sz="5200">
          <a:solidFill>
            <a:schemeClr val="tx1"/>
          </a:solidFill>
          <a:latin typeface="Gill Sans Light" charset="0"/>
          <a:ea typeface="ヒラギノ角ゴ ProN W3" charset="0"/>
          <a:cs typeface="ヒラギノ角ゴ ProN W3" charset="0"/>
          <a:sym typeface="Gill Sans Light" charset="0"/>
        </a:defRPr>
      </a:lvl7pPr>
      <a:lvl8pPr marL="1371600" algn="ctr" rtl="0" fontAlgn="base">
        <a:spcBef>
          <a:spcPct val="0"/>
        </a:spcBef>
        <a:spcAft>
          <a:spcPct val="0"/>
        </a:spcAft>
        <a:defRPr sz="5200">
          <a:solidFill>
            <a:schemeClr val="tx1"/>
          </a:solidFill>
          <a:latin typeface="Gill Sans Light" charset="0"/>
          <a:ea typeface="ヒラギノ角ゴ ProN W3" charset="0"/>
          <a:cs typeface="ヒラギノ角ゴ ProN W3" charset="0"/>
          <a:sym typeface="Gill Sans Light" charset="0"/>
        </a:defRPr>
      </a:lvl8pPr>
      <a:lvl9pPr marL="1828800" algn="ctr" rtl="0" fontAlgn="base">
        <a:spcBef>
          <a:spcPct val="0"/>
        </a:spcBef>
        <a:spcAft>
          <a:spcPct val="0"/>
        </a:spcAft>
        <a:defRPr sz="5200">
          <a:solidFill>
            <a:schemeClr val="tx1"/>
          </a:solidFill>
          <a:latin typeface="Gill Sans Light" charset="0"/>
          <a:ea typeface="ヒラギノ角ゴ ProN W3" charset="0"/>
          <a:cs typeface="ヒラギノ角ゴ ProN W3" charset="0"/>
          <a:sym typeface="Gill Sans Light" charset="0"/>
        </a:defRPr>
      </a:lvl9pPr>
    </p:titleStyle>
    <p:bodyStyle>
      <a:lvl1pPr marL="571500" indent="-571500" algn="l" rtl="0" eaLnBrk="0" fontAlgn="base" hangingPunct="0">
        <a:spcBef>
          <a:spcPts val="3200"/>
        </a:spcBef>
        <a:spcAft>
          <a:spcPct val="0"/>
        </a:spcAft>
        <a:buClr>
          <a:srgbClr val="49433E"/>
        </a:buClr>
        <a:buSzPct val="100000"/>
        <a:buFont typeface="Arial" pitchFamily="34" charset="0"/>
        <a:buChar char="•"/>
        <a:defRPr sz="2800">
          <a:solidFill>
            <a:schemeClr val="tx1"/>
          </a:solidFill>
          <a:latin typeface="+mn-lt"/>
          <a:ea typeface="+mn-ea"/>
          <a:cs typeface="+mn-cs"/>
          <a:sym typeface="Arial" pitchFamily="34" charset="0"/>
        </a:defRPr>
      </a:lvl1pPr>
      <a:lvl2pPr marL="711200" indent="-571500" algn="l" rtl="0" eaLnBrk="0" fontAlgn="base" hangingPunct="0">
        <a:spcBef>
          <a:spcPts val="3200"/>
        </a:spcBef>
        <a:spcAft>
          <a:spcPct val="0"/>
        </a:spcAft>
        <a:buClr>
          <a:srgbClr val="49433E"/>
        </a:buClr>
        <a:buSzPct val="100000"/>
        <a:buFont typeface="Arial" pitchFamily="34" charset="0"/>
        <a:buChar char="•"/>
        <a:defRPr sz="2800">
          <a:solidFill>
            <a:schemeClr val="tx1"/>
          </a:solidFill>
          <a:latin typeface="+mn-lt"/>
          <a:ea typeface="+mn-ea"/>
          <a:cs typeface="+mn-cs"/>
          <a:sym typeface="Arial" pitchFamily="34" charset="0"/>
        </a:defRPr>
      </a:lvl2pPr>
      <a:lvl3pPr marL="1155700" indent="-571500" algn="l" rtl="0" eaLnBrk="0" fontAlgn="base" hangingPunct="0">
        <a:spcBef>
          <a:spcPts val="3200"/>
        </a:spcBef>
        <a:spcAft>
          <a:spcPct val="0"/>
        </a:spcAft>
        <a:buClr>
          <a:srgbClr val="49433E"/>
        </a:buClr>
        <a:buSzPct val="100000"/>
        <a:buFont typeface="Arial" pitchFamily="34" charset="0"/>
        <a:buChar char="•"/>
        <a:defRPr sz="2800">
          <a:solidFill>
            <a:schemeClr val="tx1"/>
          </a:solidFill>
          <a:latin typeface="+mn-lt"/>
          <a:ea typeface="+mn-ea"/>
          <a:cs typeface="+mn-cs"/>
          <a:sym typeface="Arial" pitchFamily="34" charset="0"/>
        </a:defRPr>
      </a:lvl3pPr>
      <a:lvl4pPr marL="1600200" indent="-571500" algn="l" rtl="0" eaLnBrk="0" fontAlgn="base" hangingPunct="0">
        <a:spcBef>
          <a:spcPts val="3200"/>
        </a:spcBef>
        <a:spcAft>
          <a:spcPct val="0"/>
        </a:spcAft>
        <a:buClr>
          <a:srgbClr val="49433E"/>
        </a:buClr>
        <a:buSzPct val="100000"/>
        <a:buFont typeface="Arial" pitchFamily="34" charset="0"/>
        <a:buChar char="•"/>
        <a:defRPr sz="2800">
          <a:solidFill>
            <a:schemeClr val="tx1"/>
          </a:solidFill>
          <a:latin typeface="+mn-lt"/>
          <a:ea typeface="+mn-ea"/>
          <a:cs typeface="+mn-cs"/>
          <a:sym typeface="Arial" pitchFamily="34" charset="0"/>
        </a:defRPr>
      </a:lvl4pPr>
      <a:lvl5pPr marL="2044700" indent="-571500" algn="l" rtl="0" eaLnBrk="0" fontAlgn="base" hangingPunct="0">
        <a:spcBef>
          <a:spcPts val="3200"/>
        </a:spcBef>
        <a:spcAft>
          <a:spcPct val="0"/>
        </a:spcAft>
        <a:buClr>
          <a:srgbClr val="49433E"/>
        </a:buClr>
        <a:buSzPct val="100000"/>
        <a:buFont typeface="Arial" pitchFamily="34" charset="0"/>
        <a:buChar char="•"/>
        <a:defRPr sz="2800">
          <a:solidFill>
            <a:schemeClr val="tx1"/>
          </a:solidFill>
          <a:latin typeface="+mn-lt"/>
          <a:ea typeface="+mn-ea"/>
          <a:cs typeface="+mn-cs"/>
          <a:sym typeface="Arial" pitchFamily="34" charset="0"/>
        </a:defRPr>
      </a:lvl5pPr>
      <a:lvl6pPr marL="2501900" indent="-571500" algn="l" rtl="0" fontAlgn="base">
        <a:spcBef>
          <a:spcPts val="3200"/>
        </a:spcBef>
        <a:spcAft>
          <a:spcPct val="0"/>
        </a:spcAft>
        <a:buClr>
          <a:srgbClr val="49433E"/>
        </a:buClr>
        <a:buSzPct val="100000"/>
        <a:buFont typeface="Arial" charset="0"/>
        <a:buChar char="•"/>
        <a:defRPr sz="2800">
          <a:solidFill>
            <a:schemeClr val="tx1"/>
          </a:solidFill>
          <a:latin typeface="+mn-lt"/>
          <a:ea typeface="+mn-ea"/>
          <a:cs typeface="+mn-cs"/>
          <a:sym typeface="Arial" charset="0"/>
        </a:defRPr>
      </a:lvl6pPr>
      <a:lvl7pPr marL="2959100" indent="-571500" algn="l" rtl="0" fontAlgn="base">
        <a:spcBef>
          <a:spcPts val="3200"/>
        </a:spcBef>
        <a:spcAft>
          <a:spcPct val="0"/>
        </a:spcAft>
        <a:buClr>
          <a:srgbClr val="49433E"/>
        </a:buClr>
        <a:buSzPct val="100000"/>
        <a:buFont typeface="Arial" charset="0"/>
        <a:buChar char="•"/>
        <a:defRPr sz="2800">
          <a:solidFill>
            <a:schemeClr val="tx1"/>
          </a:solidFill>
          <a:latin typeface="+mn-lt"/>
          <a:ea typeface="+mn-ea"/>
          <a:cs typeface="+mn-cs"/>
          <a:sym typeface="Arial" charset="0"/>
        </a:defRPr>
      </a:lvl7pPr>
      <a:lvl8pPr marL="3416300" indent="-571500" algn="l" rtl="0" fontAlgn="base">
        <a:spcBef>
          <a:spcPts val="3200"/>
        </a:spcBef>
        <a:spcAft>
          <a:spcPct val="0"/>
        </a:spcAft>
        <a:buClr>
          <a:srgbClr val="49433E"/>
        </a:buClr>
        <a:buSzPct val="100000"/>
        <a:buFont typeface="Arial" charset="0"/>
        <a:buChar char="•"/>
        <a:defRPr sz="2800">
          <a:solidFill>
            <a:schemeClr val="tx1"/>
          </a:solidFill>
          <a:latin typeface="+mn-lt"/>
          <a:ea typeface="+mn-ea"/>
          <a:cs typeface="+mn-cs"/>
          <a:sym typeface="Arial" charset="0"/>
        </a:defRPr>
      </a:lvl8pPr>
      <a:lvl9pPr marL="3873500" indent="-571500" algn="l" rtl="0" fontAlgn="base">
        <a:spcBef>
          <a:spcPts val="3200"/>
        </a:spcBef>
        <a:spcAft>
          <a:spcPct val="0"/>
        </a:spcAft>
        <a:buClr>
          <a:srgbClr val="49433E"/>
        </a:buClr>
        <a:buSzPct val="100000"/>
        <a:buFont typeface="Arial"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1041400" y="341313"/>
            <a:ext cx="10922000" cy="2008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Light" charset="0"/>
              </a:rPr>
              <a:t>Click to edit Master title style</a:t>
            </a:r>
          </a:p>
        </p:txBody>
      </p:sp>
      <p:sp>
        <p:nvSpPr>
          <p:cNvPr id="3074" name="Rectangle 2"/>
          <p:cNvSpPr>
            <a:spLocks noGrp="1" noChangeArrowheads="1"/>
          </p:cNvSpPr>
          <p:nvPr>
            <p:ph type="body" idx="1"/>
          </p:nvPr>
        </p:nvSpPr>
        <p:spPr bwMode="auto">
          <a:xfrm>
            <a:off x="1041400" y="2198688"/>
            <a:ext cx="10922000" cy="68532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p:txStyles>
    <p:titleStyle>
      <a:lvl1pPr algn="ctr" rtl="0" eaLnBrk="0" fontAlgn="base" hangingPunct="0">
        <a:spcBef>
          <a:spcPct val="0"/>
        </a:spcBef>
        <a:spcAft>
          <a:spcPct val="0"/>
        </a:spcAft>
        <a:defRPr sz="5200">
          <a:solidFill>
            <a:schemeClr val="tx1"/>
          </a:solidFill>
          <a:latin typeface="+mj-lt"/>
          <a:ea typeface="+mj-ea"/>
          <a:cs typeface="+mj-cs"/>
          <a:sym typeface="Gill Sans Light" pitchFamily="1" charset="0"/>
        </a:defRPr>
      </a:lvl1pPr>
      <a:lvl2pPr algn="ctr" rtl="0" eaLnBrk="0" fontAlgn="base" hangingPunct="0">
        <a:spcBef>
          <a:spcPct val="0"/>
        </a:spcBef>
        <a:spcAft>
          <a:spcPct val="0"/>
        </a:spcAft>
        <a:defRPr sz="5200">
          <a:solidFill>
            <a:schemeClr val="tx1"/>
          </a:solidFill>
          <a:latin typeface="Gill Sans Light" charset="0"/>
          <a:ea typeface="ヒラギノ角ゴ ProN W3" charset="0"/>
          <a:cs typeface="ヒラギノ角ゴ ProN W3" charset="0"/>
          <a:sym typeface="Gill Sans Light" pitchFamily="1" charset="0"/>
        </a:defRPr>
      </a:lvl2pPr>
      <a:lvl3pPr algn="ctr" rtl="0" eaLnBrk="0" fontAlgn="base" hangingPunct="0">
        <a:spcBef>
          <a:spcPct val="0"/>
        </a:spcBef>
        <a:spcAft>
          <a:spcPct val="0"/>
        </a:spcAft>
        <a:defRPr sz="5200">
          <a:solidFill>
            <a:schemeClr val="tx1"/>
          </a:solidFill>
          <a:latin typeface="Gill Sans Light" charset="0"/>
          <a:ea typeface="ヒラギノ角ゴ ProN W3" charset="0"/>
          <a:cs typeface="ヒラギノ角ゴ ProN W3" charset="0"/>
          <a:sym typeface="Gill Sans Light" pitchFamily="1" charset="0"/>
        </a:defRPr>
      </a:lvl3pPr>
      <a:lvl4pPr algn="ctr" rtl="0" eaLnBrk="0" fontAlgn="base" hangingPunct="0">
        <a:spcBef>
          <a:spcPct val="0"/>
        </a:spcBef>
        <a:spcAft>
          <a:spcPct val="0"/>
        </a:spcAft>
        <a:defRPr sz="5200">
          <a:solidFill>
            <a:schemeClr val="tx1"/>
          </a:solidFill>
          <a:latin typeface="Gill Sans Light" charset="0"/>
          <a:ea typeface="ヒラギノ角ゴ ProN W3" charset="0"/>
          <a:cs typeface="ヒラギノ角ゴ ProN W3" charset="0"/>
          <a:sym typeface="Gill Sans Light" pitchFamily="1" charset="0"/>
        </a:defRPr>
      </a:lvl4pPr>
      <a:lvl5pPr algn="ctr" rtl="0" eaLnBrk="0" fontAlgn="base" hangingPunct="0">
        <a:spcBef>
          <a:spcPct val="0"/>
        </a:spcBef>
        <a:spcAft>
          <a:spcPct val="0"/>
        </a:spcAft>
        <a:defRPr sz="5200">
          <a:solidFill>
            <a:schemeClr val="tx1"/>
          </a:solidFill>
          <a:latin typeface="Gill Sans Light" charset="0"/>
          <a:ea typeface="ヒラギノ角ゴ ProN W3" charset="0"/>
          <a:cs typeface="ヒラギノ角ゴ ProN W3" charset="0"/>
          <a:sym typeface="Gill Sans Light" pitchFamily="1" charset="0"/>
        </a:defRPr>
      </a:lvl5pPr>
      <a:lvl6pPr marL="457200" algn="ctr" rtl="0" fontAlgn="base">
        <a:spcBef>
          <a:spcPct val="0"/>
        </a:spcBef>
        <a:spcAft>
          <a:spcPct val="0"/>
        </a:spcAft>
        <a:defRPr sz="5200">
          <a:solidFill>
            <a:schemeClr val="tx1"/>
          </a:solidFill>
          <a:latin typeface="Gill Sans Light" charset="0"/>
          <a:ea typeface="ヒラギノ角ゴ ProN W3" charset="0"/>
          <a:cs typeface="ヒラギノ角ゴ ProN W3" charset="0"/>
          <a:sym typeface="Gill Sans Light" charset="0"/>
        </a:defRPr>
      </a:lvl6pPr>
      <a:lvl7pPr marL="914400" algn="ctr" rtl="0" fontAlgn="base">
        <a:spcBef>
          <a:spcPct val="0"/>
        </a:spcBef>
        <a:spcAft>
          <a:spcPct val="0"/>
        </a:spcAft>
        <a:defRPr sz="5200">
          <a:solidFill>
            <a:schemeClr val="tx1"/>
          </a:solidFill>
          <a:latin typeface="Gill Sans Light" charset="0"/>
          <a:ea typeface="ヒラギノ角ゴ ProN W3" charset="0"/>
          <a:cs typeface="ヒラギノ角ゴ ProN W3" charset="0"/>
          <a:sym typeface="Gill Sans Light" charset="0"/>
        </a:defRPr>
      </a:lvl7pPr>
      <a:lvl8pPr marL="1371600" algn="ctr" rtl="0" fontAlgn="base">
        <a:spcBef>
          <a:spcPct val="0"/>
        </a:spcBef>
        <a:spcAft>
          <a:spcPct val="0"/>
        </a:spcAft>
        <a:defRPr sz="5200">
          <a:solidFill>
            <a:schemeClr val="tx1"/>
          </a:solidFill>
          <a:latin typeface="Gill Sans Light" charset="0"/>
          <a:ea typeface="ヒラギノ角ゴ ProN W3" charset="0"/>
          <a:cs typeface="ヒラギノ角ゴ ProN W3" charset="0"/>
          <a:sym typeface="Gill Sans Light" charset="0"/>
        </a:defRPr>
      </a:lvl8pPr>
      <a:lvl9pPr marL="1828800" algn="ctr" rtl="0" fontAlgn="base">
        <a:spcBef>
          <a:spcPct val="0"/>
        </a:spcBef>
        <a:spcAft>
          <a:spcPct val="0"/>
        </a:spcAft>
        <a:defRPr sz="5200">
          <a:solidFill>
            <a:schemeClr val="tx1"/>
          </a:solidFill>
          <a:latin typeface="Gill Sans Light" charset="0"/>
          <a:ea typeface="ヒラギノ角ゴ ProN W3" charset="0"/>
          <a:cs typeface="ヒラギノ角ゴ ProN W3" charset="0"/>
          <a:sym typeface="Gill Sans Light" charset="0"/>
        </a:defRPr>
      </a:lvl9pPr>
    </p:titleStyle>
    <p:bodyStyle>
      <a:lvl1pPr marL="571500" indent="-571500" algn="l" rtl="0" eaLnBrk="0" fontAlgn="base" hangingPunct="0">
        <a:spcBef>
          <a:spcPts val="3200"/>
        </a:spcBef>
        <a:spcAft>
          <a:spcPct val="0"/>
        </a:spcAft>
        <a:buClr>
          <a:srgbClr val="49433E"/>
        </a:buClr>
        <a:buSzPct val="100000"/>
        <a:buFont typeface="Arial" pitchFamily="34" charset="0"/>
        <a:buChar char="•"/>
        <a:defRPr sz="2800">
          <a:solidFill>
            <a:schemeClr val="tx1"/>
          </a:solidFill>
          <a:latin typeface="+mn-lt"/>
          <a:ea typeface="+mn-ea"/>
          <a:cs typeface="+mn-cs"/>
          <a:sym typeface="Arial" pitchFamily="34" charset="0"/>
        </a:defRPr>
      </a:lvl1pPr>
      <a:lvl2pPr marL="711200" indent="-571500" algn="l" rtl="0" eaLnBrk="0" fontAlgn="base" hangingPunct="0">
        <a:spcBef>
          <a:spcPts val="3200"/>
        </a:spcBef>
        <a:spcAft>
          <a:spcPct val="0"/>
        </a:spcAft>
        <a:buClr>
          <a:srgbClr val="49433E"/>
        </a:buClr>
        <a:buSzPct val="100000"/>
        <a:buFont typeface="Arial" pitchFamily="34" charset="0"/>
        <a:buChar char="•"/>
        <a:defRPr sz="2800">
          <a:solidFill>
            <a:schemeClr val="tx1"/>
          </a:solidFill>
          <a:latin typeface="+mn-lt"/>
          <a:ea typeface="+mn-ea"/>
          <a:cs typeface="+mn-cs"/>
          <a:sym typeface="Arial" pitchFamily="34" charset="0"/>
        </a:defRPr>
      </a:lvl2pPr>
      <a:lvl3pPr marL="1155700" indent="-571500" algn="l" rtl="0" eaLnBrk="0" fontAlgn="base" hangingPunct="0">
        <a:spcBef>
          <a:spcPts val="3200"/>
        </a:spcBef>
        <a:spcAft>
          <a:spcPct val="0"/>
        </a:spcAft>
        <a:buClr>
          <a:srgbClr val="49433E"/>
        </a:buClr>
        <a:buSzPct val="100000"/>
        <a:buFont typeface="Arial" pitchFamily="34" charset="0"/>
        <a:buChar char="•"/>
        <a:defRPr sz="2800">
          <a:solidFill>
            <a:schemeClr val="tx1"/>
          </a:solidFill>
          <a:latin typeface="+mn-lt"/>
          <a:ea typeface="+mn-ea"/>
          <a:cs typeface="+mn-cs"/>
          <a:sym typeface="Arial" pitchFamily="34" charset="0"/>
        </a:defRPr>
      </a:lvl3pPr>
      <a:lvl4pPr marL="1600200" indent="-571500" algn="l" rtl="0" eaLnBrk="0" fontAlgn="base" hangingPunct="0">
        <a:spcBef>
          <a:spcPts val="3200"/>
        </a:spcBef>
        <a:spcAft>
          <a:spcPct val="0"/>
        </a:spcAft>
        <a:buClr>
          <a:srgbClr val="49433E"/>
        </a:buClr>
        <a:buSzPct val="100000"/>
        <a:buFont typeface="Arial" pitchFamily="34" charset="0"/>
        <a:buChar char="•"/>
        <a:defRPr sz="2800">
          <a:solidFill>
            <a:schemeClr val="tx1"/>
          </a:solidFill>
          <a:latin typeface="+mn-lt"/>
          <a:ea typeface="+mn-ea"/>
          <a:cs typeface="+mn-cs"/>
          <a:sym typeface="Arial" pitchFamily="34" charset="0"/>
        </a:defRPr>
      </a:lvl4pPr>
      <a:lvl5pPr marL="2044700" indent="-571500" algn="l" rtl="0" eaLnBrk="0" fontAlgn="base" hangingPunct="0">
        <a:spcBef>
          <a:spcPts val="3200"/>
        </a:spcBef>
        <a:spcAft>
          <a:spcPct val="0"/>
        </a:spcAft>
        <a:buClr>
          <a:srgbClr val="49433E"/>
        </a:buClr>
        <a:buSzPct val="100000"/>
        <a:buFont typeface="Arial" pitchFamily="34" charset="0"/>
        <a:buChar char="•"/>
        <a:defRPr sz="2800">
          <a:solidFill>
            <a:schemeClr val="tx1"/>
          </a:solidFill>
          <a:latin typeface="+mn-lt"/>
          <a:ea typeface="+mn-ea"/>
          <a:cs typeface="+mn-cs"/>
          <a:sym typeface="Arial" pitchFamily="34" charset="0"/>
        </a:defRPr>
      </a:lvl5pPr>
      <a:lvl6pPr marL="2501900" indent="-571500" algn="l" rtl="0" fontAlgn="base">
        <a:spcBef>
          <a:spcPts val="3200"/>
        </a:spcBef>
        <a:spcAft>
          <a:spcPct val="0"/>
        </a:spcAft>
        <a:buClr>
          <a:srgbClr val="49433E"/>
        </a:buClr>
        <a:buSzPct val="100000"/>
        <a:buFont typeface="Arial" charset="0"/>
        <a:buChar char="•"/>
        <a:defRPr sz="2800">
          <a:solidFill>
            <a:schemeClr val="tx1"/>
          </a:solidFill>
          <a:latin typeface="+mn-lt"/>
          <a:ea typeface="+mn-ea"/>
          <a:cs typeface="+mn-cs"/>
          <a:sym typeface="Arial" charset="0"/>
        </a:defRPr>
      </a:lvl6pPr>
      <a:lvl7pPr marL="2959100" indent="-571500" algn="l" rtl="0" fontAlgn="base">
        <a:spcBef>
          <a:spcPts val="3200"/>
        </a:spcBef>
        <a:spcAft>
          <a:spcPct val="0"/>
        </a:spcAft>
        <a:buClr>
          <a:srgbClr val="49433E"/>
        </a:buClr>
        <a:buSzPct val="100000"/>
        <a:buFont typeface="Arial" charset="0"/>
        <a:buChar char="•"/>
        <a:defRPr sz="2800">
          <a:solidFill>
            <a:schemeClr val="tx1"/>
          </a:solidFill>
          <a:latin typeface="+mn-lt"/>
          <a:ea typeface="+mn-ea"/>
          <a:cs typeface="+mn-cs"/>
          <a:sym typeface="Arial" charset="0"/>
        </a:defRPr>
      </a:lvl7pPr>
      <a:lvl8pPr marL="3416300" indent="-571500" algn="l" rtl="0" fontAlgn="base">
        <a:spcBef>
          <a:spcPts val="3200"/>
        </a:spcBef>
        <a:spcAft>
          <a:spcPct val="0"/>
        </a:spcAft>
        <a:buClr>
          <a:srgbClr val="49433E"/>
        </a:buClr>
        <a:buSzPct val="100000"/>
        <a:buFont typeface="Arial" charset="0"/>
        <a:buChar char="•"/>
        <a:defRPr sz="2800">
          <a:solidFill>
            <a:schemeClr val="tx1"/>
          </a:solidFill>
          <a:latin typeface="+mn-lt"/>
          <a:ea typeface="+mn-ea"/>
          <a:cs typeface="+mn-cs"/>
          <a:sym typeface="Arial" charset="0"/>
        </a:defRPr>
      </a:lvl8pPr>
      <a:lvl9pPr marL="3873500" indent="-571500" algn="l" rtl="0" fontAlgn="base">
        <a:spcBef>
          <a:spcPts val="3200"/>
        </a:spcBef>
        <a:spcAft>
          <a:spcPct val="0"/>
        </a:spcAft>
        <a:buClr>
          <a:srgbClr val="49433E"/>
        </a:buClr>
        <a:buSzPct val="100000"/>
        <a:buFont typeface="Arial"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1041400" y="341313"/>
            <a:ext cx="10922000" cy="2008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Light" charset="0"/>
              </a:rPr>
              <a:t>Click to edit Master title style</a:t>
            </a:r>
          </a:p>
        </p:txBody>
      </p:sp>
      <p:sp>
        <p:nvSpPr>
          <p:cNvPr id="4098" name="Rectangle 2"/>
          <p:cNvSpPr>
            <a:spLocks noGrp="1" noChangeArrowheads="1"/>
          </p:cNvSpPr>
          <p:nvPr>
            <p:ph type="body" idx="1"/>
          </p:nvPr>
        </p:nvSpPr>
        <p:spPr bwMode="auto">
          <a:xfrm>
            <a:off x="7010400" y="2349500"/>
            <a:ext cx="4953000" cy="65516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pic>
        <p:nvPicPr>
          <p:cNvPr id="4100" name="Picture 3"/>
          <p:cNvPicPr>
            <a:picLocks noChangeArrowheads="1"/>
          </p:cNvPicPr>
          <p:nvPr/>
        </p:nvPicPr>
        <p:blipFill>
          <a:blip r:embed="rId14"/>
          <a:srcRect/>
          <a:stretch>
            <a:fillRect/>
          </a:stretch>
        </p:blipFill>
        <p:spPr bwMode="auto">
          <a:xfrm>
            <a:off x="1003300" y="2222500"/>
            <a:ext cx="10998200" cy="63500"/>
          </a:xfrm>
          <a:prstGeom prst="rect">
            <a:avLst/>
          </a:prstGeom>
          <a:noFill/>
          <a:ln w="12700">
            <a:noFill/>
            <a:miter lim="800000"/>
            <a:headEnd/>
            <a:tailEnd/>
          </a:ln>
        </p:spPr>
      </p:pic>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p:txStyles>
    <p:titleStyle>
      <a:lvl1pPr algn="ctr" rtl="0" eaLnBrk="0" fontAlgn="base" hangingPunct="0">
        <a:spcBef>
          <a:spcPct val="0"/>
        </a:spcBef>
        <a:spcAft>
          <a:spcPct val="0"/>
        </a:spcAft>
        <a:defRPr sz="5200">
          <a:solidFill>
            <a:schemeClr val="tx1"/>
          </a:solidFill>
          <a:latin typeface="+mj-lt"/>
          <a:ea typeface="+mj-ea"/>
          <a:cs typeface="+mj-cs"/>
          <a:sym typeface="Gill Sans Light" pitchFamily="1" charset="0"/>
        </a:defRPr>
      </a:lvl1pPr>
      <a:lvl2pPr algn="ctr" rtl="0" eaLnBrk="0" fontAlgn="base" hangingPunct="0">
        <a:spcBef>
          <a:spcPct val="0"/>
        </a:spcBef>
        <a:spcAft>
          <a:spcPct val="0"/>
        </a:spcAft>
        <a:defRPr sz="5200">
          <a:solidFill>
            <a:schemeClr val="tx1"/>
          </a:solidFill>
          <a:latin typeface="Gill Sans Light" charset="0"/>
          <a:ea typeface="ヒラギノ角ゴ ProN W3" charset="0"/>
          <a:cs typeface="ヒラギノ角ゴ ProN W3" charset="0"/>
          <a:sym typeface="Gill Sans Light" pitchFamily="1" charset="0"/>
        </a:defRPr>
      </a:lvl2pPr>
      <a:lvl3pPr algn="ctr" rtl="0" eaLnBrk="0" fontAlgn="base" hangingPunct="0">
        <a:spcBef>
          <a:spcPct val="0"/>
        </a:spcBef>
        <a:spcAft>
          <a:spcPct val="0"/>
        </a:spcAft>
        <a:defRPr sz="5200">
          <a:solidFill>
            <a:schemeClr val="tx1"/>
          </a:solidFill>
          <a:latin typeface="Gill Sans Light" charset="0"/>
          <a:ea typeface="ヒラギノ角ゴ ProN W3" charset="0"/>
          <a:cs typeface="ヒラギノ角ゴ ProN W3" charset="0"/>
          <a:sym typeface="Gill Sans Light" pitchFamily="1" charset="0"/>
        </a:defRPr>
      </a:lvl3pPr>
      <a:lvl4pPr algn="ctr" rtl="0" eaLnBrk="0" fontAlgn="base" hangingPunct="0">
        <a:spcBef>
          <a:spcPct val="0"/>
        </a:spcBef>
        <a:spcAft>
          <a:spcPct val="0"/>
        </a:spcAft>
        <a:defRPr sz="5200">
          <a:solidFill>
            <a:schemeClr val="tx1"/>
          </a:solidFill>
          <a:latin typeface="Gill Sans Light" charset="0"/>
          <a:ea typeface="ヒラギノ角ゴ ProN W3" charset="0"/>
          <a:cs typeface="ヒラギノ角ゴ ProN W3" charset="0"/>
          <a:sym typeface="Gill Sans Light" pitchFamily="1" charset="0"/>
        </a:defRPr>
      </a:lvl4pPr>
      <a:lvl5pPr algn="ctr" rtl="0" eaLnBrk="0" fontAlgn="base" hangingPunct="0">
        <a:spcBef>
          <a:spcPct val="0"/>
        </a:spcBef>
        <a:spcAft>
          <a:spcPct val="0"/>
        </a:spcAft>
        <a:defRPr sz="5200">
          <a:solidFill>
            <a:schemeClr val="tx1"/>
          </a:solidFill>
          <a:latin typeface="Gill Sans Light" charset="0"/>
          <a:ea typeface="ヒラギノ角ゴ ProN W3" charset="0"/>
          <a:cs typeface="ヒラギノ角ゴ ProN W3" charset="0"/>
          <a:sym typeface="Gill Sans Light" pitchFamily="1" charset="0"/>
        </a:defRPr>
      </a:lvl5pPr>
      <a:lvl6pPr marL="457200" algn="ctr" rtl="0" fontAlgn="base">
        <a:spcBef>
          <a:spcPct val="0"/>
        </a:spcBef>
        <a:spcAft>
          <a:spcPct val="0"/>
        </a:spcAft>
        <a:defRPr sz="5200">
          <a:solidFill>
            <a:schemeClr val="tx1"/>
          </a:solidFill>
          <a:latin typeface="Gill Sans Light" charset="0"/>
          <a:ea typeface="ヒラギノ角ゴ ProN W3" charset="0"/>
          <a:cs typeface="ヒラギノ角ゴ ProN W3" charset="0"/>
          <a:sym typeface="Gill Sans Light" charset="0"/>
        </a:defRPr>
      </a:lvl6pPr>
      <a:lvl7pPr marL="914400" algn="ctr" rtl="0" fontAlgn="base">
        <a:spcBef>
          <a:spcPct val="0"/>
        </a:spcBef>
        <a:spcAft>
          <a:spcPct val="0"/>
        </a:spcAft>
        <a:defRPr sz="5200">
          <a:solidFill>
            <a:schemeClr val="tx1"/>
          </a:solidFill>
          <a:latin typeface="Gill Sans Light" charset="0"/>
          <a:ea typeface="ヒラギノ角ゴ ProN W3" charset="0"/>
          <a:cs typeface="ヒラギノ角ゴ ProN W3" charset="0"/>
          <a:sym typeface="Gill Sans Light" charset="0"/>
        </a:defRPr>
      </a:lvl7pPr>
      <a:lvl8pPr marL="1371600" algn="ctr" rtl="0" fontAlgn="base">
        <a:spcBef>
          <a:spcPct val="0"/>
        </a:spcBef>
        <a:spcAft>
          <a:spcPct val="0"/>
        </a:spcAft>
        <a:defRPr sz="5200">
          <a:solidFill>
            <a:schemeClr val="tx1"/>
          </a:solidFill>
          <a:latin typeface="Gill Sans Light" charset="0"/>
          <a:ea typeface="ヒラギノ角ゴ ProN W3" charset="0"/>
          <a:cs typeface="ヒラギノ角ゴ ProN W3" charset="0"/>
          <a:sym typeface="Gill Sans Light" charset="0"/>
        </a:defRPr>
      </a:lvl8pPr>
      <a:lvl9pPr marL="1828800" algn="ctr" rtl="0" fontAlgn="base">
        <a:spcBef>
          <a:spcPct val="0"/>
        </a:spcBef>
        <a:spcAft>
          <a:spcPct val="0"/>
        </a:spcAft>
        <a:defRPr sz="5200">
          <a:solidFill>
            <a:schemeClr val="tx1"/>
          </a:solidFill>
          <a:latin typeface="Gill Sans Light" charset="0"/>
          <a:ea typeface="ヒラギノ角ゴ ProN W3" charset="0"/>
          <a:cs typeface="ヒラギノ角ゴ ProN W3" charset="0"/>
          <a:sym typeface="Gill Sans Light" charset="0"/>
        </a:defRPr>
      </a:lvl9pPr>
    </p:titleStyle>
    <p:bodyStyle>
      <a:lvl1pPr marL="571500" indent="-571500" algn="l" rtl="0" eaLnBrk="0" fontAlgn="base" hangingPunct="0">
        <a:spcBef>
          <a:spcPts val="3200"/>
        </a:spcBef>
        <a:spcAft>
          <a:spcPct val="0"/>
        </a:spcAft>
        <a:buClr>
          <a:srgbClr val="49433E"/>
        </a:buClr>
        <a:buSzPct val="100000"/>
        <a:buFont typeface="Arial" pitchFamily="34" charset="0"/>
        <a:buChar char="•"/>
        <a:defRPr sz="2800">
          <a:solidFill>
            <a:schemeClr val="tx1"/>
          </a:solidFill>
          <a:latin typeface="+mn-lt"/>
          <a:ea typeface="+mn-ea"/>
          <a:cs typeface="+mn-cs"/>
          <a:sym typeface="Arial" pitchFamily="34" charset="0"/>
        </a:defRPr>
      </a:lvl1pPr>
      <a:lvl2pPr marL="711200" indent="-571500" algn="l" rtl="0" eaLnBrk="0" fontAlgn="base" hangingPunct="0">
        <a:spcBef>
          <a:spcPts val="3200"/>
        </a:spcBef>
        <a:spcAft>
          <a:spcPct val="0"/>
        </a:spcAft>
        <a:buClr>
          <a:srgbClr val="49433E"/>
        </a:buClr>
        <a:buSzPct val="100000"/>
        <a:buFont typeface="Arial" pitchFamily="34" charset="0"/>
        <a:buChar char="•"/>
        <a:defRPr sz="2800">
          <a:solidFill>
            <a:schemeClr val="tx1"/>
          </a:solidFill>
          <a:latin typeface="+mn-lt"/>
          <a:ea typeface="+mn-ea"/>
          <a:cs typeface="+mn-cs"/>
          <a:sym typeface="Arial" pitchFamily="34" charset="0"/>
        </a:defRPr>
      </a:lvl2pPr>
      <a:lvl3pPr marL="1155700" indent="-571500" algn="l" rtl="0" eaLnBrk="0" fontAlgn="base" hangingPunct="0">
        <a:spcBef>
          <a:spcPts val="3200"/>
        </a:spcBef>
        <a:spcAft>
          <a:spcPct val="0"/>
        </a:spcAft>
        <a:buClr>
          <a:srgbClr val="49433E"/>
        </a:buClr>
        <a:buSzPct val="100000"/>
        <a:buFont typeface="Arial" pitchFamily="34" charset="0"/>
        <a:buChar char="•"/>
        <a:defRPr sz="2800">
          <a:solidFill>
            <a:schemeClr val="tx1"/>
          </a:solidFill>
          <a:latin typeface="+mn-lt"/>
          <a:ea typeface="+mn-ea"/>
          <a:cs typeface="+mn-cs"/>
          <a:sym typeface="Arial" pitchFamily="34" charset="0"/>
        </a:defRPr>
      </a:lvl3pPr>
      <a:lvl4pPr marL="1600200" indent="-571500" algn="l" rtl="0" eaLnBrk="0" fontAlgn="base" hangingPunct="0">
        <a:spcBef>
          <a:spcPts val="3200"/>
        </a:spcBef>
        <a:spcAft>
          <a:spcPct val="0"/>
        </a:spcAft>
        <a:buClr>
          <a:srgbClr val="49433E"/>
        </a:buClr>
        <a:buSzPct val="100000"/>
        <a:buFont typeface="Arial" pitchFamily="34" charset="0"/>
        <a:buChar char="•"/>
        <a:defRPr sz="2800">
          <a:solidFill>
            <a:schemeClr val="tx1"/>
          </a:solidFill>
          <a:latin typeface="+mn-lt"/>
          <a:ea typeface="+mn-ea"/>
          <a:cs typeface="+mn-cs"/>
          <a:sym typeface="Arial" pitchFamily="34" charset="0"/>
        </a:defRPr>
      </a:lvl4pPr>
      <a:lvl5pPr marL="2044700" indent="-571500" algn="l" rtl="0" eaLnBrk="0" fontAlgn="base" hangingPunct="0">
        <a:spcBef>
          <a:spcPts val="3200"/>
        </a:spcBef>
        <a:spcAft>
          <a:spcPct val="0"/>
        </a:spcAft>
        <a:buClr>
          <a:srgbClr val="49433E"/>
        </a:buClr>
        <a:buSzPct val="100000"/>
        <a:buFont typeface="Arial" pitchFamily="34" charset="0"/>
        <a:buChar char="•"/>
        <a:defRPr sz="2800">
          <a:solidFill>
            <a:schemeClr val="tx1"/>
          </a:solidFill>
          <a:latin typeface="+mn-lt"/>
          <a:ea typeface="+mn-ea"/>
          <a:cs typeface="+mn-cs"/>
          <a:sym typeface="Arial" pitchFamily="34" charset="0"/>
        </a:defRPr>
      </a:lvl5pPr>
      <a:lvl6pPr marL="2501900" indent="-571500" algn="l" rtl="0" fontAlgn="base">
        <a:spcBef>
          <a:spcPts val="3200"/>
        </a:spcBef>
        <a:spcAft>
          <a:spcPct val="0"/>
        </a:spcAft>
        <a:buClr>
          <a:srgbClr val="49433E"/>
        </a:buClr>
        <a:buSzPct val="100000"/>
        <a:buFont typeface="Arial" charset="0"/>
        <a:buChar char="•"/>
        <a:defRPr sz="2800">
          <a:solidFill>
            <a:schemeClr val="tx1"/>
          </a:solidFill>
          <a:latin typeface="+mn-lt"/>
          <a:ea typeface="+mn-ea"/>
          <a:cs typeface="+mn-cs"/>
          <a:sym typeface="Arial" charset="0"/>
        </a:defRPr>
      </a:lvl6pPr>
      <a:lvl7pPr marL="2959100" indent="-571500" algn="l" rtl="0" fontAlgn="base">
        <a:spcBef>
          <a:spcPts val="3200"/>
        </a:spcBef>
        <a:spcAft>
          <a:spcPct val="0"/>
        </a:spcAft>
        <a:buClr>
          <a:srgbClr val="49433E"/>
        </a:buClr>
        <a:buSzPct val="100000"/>
        <a:buFont typeface="Arial" charset="0"/>
        <a:buChar char="•"/>
        <a:defRPr sz="2800">
          <a:solidFill>
            <a:schemeClr val="tx1"/>
          </a:solidFill>
          <a:latin typeface="+mn-lt"/>
          <a:ea typeface="+mn-ea"/>
          <a:cs typeface="+mn-cs"/>
          <a:sym typeface="Arial" charset="0"/>
        </a:defRPr>
      </a:lvl7pPr>
      <a:lvl8pPr marL="3416300" indent="-571500" algn="l" rtl="0" fontAlgn="base">
        <a:spcBef>
          <a:spcPts val="3200"/>
        </a:spcBef>
        <a:spcAft>
          <a:spcPct val="0"/>
        </a:spcAft>
        <a:buClr>
          <a:srgbClr val="49433E"/>
        </a:buClr>
        <a:buSzPct val="100000"/>
        <a:buFont typeface="Arial" charset="0"/>
        <a:buChar char="•"/>
        <a:defRPr sz="2800">
          <a:solidFill>
            <a:schemeClr val="tx1"/>
          </a:solidFill>
          <a:latin typeface="+mn-lt"/>
          <a:ea typeface="+mn-ea"/>
          <a:cs typeface="+mn-cs"/>
          <a:sym typeface="Arial" charset="0"/>
        </a:defRPr>
      </a:lvl8pPr>
      <a:lvl9pPr marL="3873500" indent="-571500" algn="l" rtl="0" fontAlgn="base">
        <a:spcBef>
          <a:spcPts val="3200"/>
        </a:spcBef>
        <a:spcAft>
          <a:spcPct val="0"/>
        </a:spcAft>
        <a:buClr>
          <a:srgbClr val="49433E"/>
        </a:buClr>
        <a:buSzPct val="100000"/>
        <a:buFont typeface="Arial"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1041400" y="0"/>
            <a:ext cx="10922000" cy="797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b" anchorCtr="0" compatLnSpc="1">
            <a:prstTxWarp prst="textNoShape">
              <a:avLst/>
            </a:prstTxWarp>
          </a:bodyPr>
          <a:lstStyle/>
          <a:p>
            <a:pPr lvl="0"/>
            <a:r>
              <a:rPr lang="en-US">
                <a:sym typeface="Gill Sans Light" charset="0"/>
              </a:rPr>
              <a:t>Click to edit Master title style</a:t>
            </a:r>
          </a:p>
        </p:txBody>
      </p:sp>
      <p:sp>
        <p:nvSpPr>
          <p:cNvPr id="5122" name="Rectangle 2"/>
          <p:cNvSpPr>
            <a:spLocks noGrp="1" noChangeArrowheads="1"/>
          </p:cNvSpPr>
          <p:nvPr>
            <p:ph type="body" idx="1"/>
          </p:nvPr>
        </p:nvSpPr>
        <p:spPr bwMode="auto">
          <a:xfrm>
            <a:off x="1041400" y="8293100"/>
            <a:ext cx="10922000" cy="1460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pic>
        <p:nvPicPr>
          <p:cNvPr id="5124" name="Picture 3"/>
          <p:cNvPicPr>
            <a:picLocks noChangeArrowheads="1"/>
          </p:cNvPicPr>
          <p:nvPr/>
        </p:nvPicPr>
        <p:blipFill>
          <a:blip r:embed="rId14"/>
          <a:srcRect/>
          <a:stretch>
            <a:fillRect/>
          </a:stretch>
        </p:blipFill>
        <p:spPr bwMode="auto">
          <a:xfrm>
            <a:off x="1003300" y="8115300"/>
            <a:ext cx="10998200" cy="63500"/>
          </a:xfrm>
          <a:prstGeom prst="rect">
            <a:avLst/>
          </a:prstGeom>
          <a:noFill/>
          <a:ln w="12700">
            <a:noFill/>
            <a:miter lim="800000"/>
            <a:headEnd/>
            <a:tailEnd/>
          </a:ln>
        </p:spPr>
      </p:pic>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p:txStyles>
    <p:titleStyle>
      <a:lvl1pPr algn="ctr" rtl="0" eaLnBrk="0" fontAlgn="base" hangingPunct="0">
        <a:spcBef>
          <a:spcPct val="0"/>
        </a:spcBef>
        <a:spcAft>
          <a:spcPct val="0"/>
        </a:spcAft>
        <a:defRPr sz="5200">
          <a:solidFill>
            <a:schemeClr val="tx1"/>
          </a:solidFill>
          <a:latin typeface="+mj-lt"/>
          <a:ea typeface="+mj-ea"/>
          <a:cs typeface="+mj-cs"/>
          <a:sym typeface="Gill Sans Light" pitchFamily="1" charset="0"/>
        </a:defRPr>
      </a:lvl1pPr>
      <a:lvl2pPr algn="ctr" rtl="0" eaLnBrk="0" fontAlgn="base" hangingPunct="0">
        <a:spcBef>
          <a:spcPct val="0"/>
        </a:spcBef>
        <a:spcAft>
          <a:spcPct val="0"/>
        </a:spcAft>
        <a:defRPr sz="5200">
          <a:solidFill>
            <a:schemeClr val="tx1"/>
          </a:solidFill>
          <a:latin typeface="Gill Sans Light" charset="0"/>
          <a:ea typeface="ヒラギノ角ゴ ProN W3" charset="0"/>
          <a:cs typeface="ヒラギノ角ゴ ProN W3" charset="0"/>
          <a:sym typeface="Gill Sans Light" pitchFamily="1" charset="0"/>
        </a:defRPr>
      </a:lvl2pPr>
      <a:lvl3pPr algn="ctr" rtl="0" eaLnBrk="0" fontAlgn="base" hangingPunct="0">
        <a:spcBef>
          <a:spcPct val="0"/>
        </a:spcBef>
        <a:spcAft>
          <a:spcPct val="0"/>
        </a:spcAft>
        <a:defRPr sz="5200">
          <a:solidFill>
            <a:schemeClr val="tx1"/>
          </a:solidFill>
          <a:latin typeface="Gill Sans Light" charset="0"/>
          <a:ea typeface="ヒラギノ角ゴ ProN W3" charset="0"/>
          <a:cs typeface="ヒラギノ角ゴ ProN W3" charset="0"/>
          <a:sym typeface="Gill Sans Light" pitchFamily="1" charset="0"/>
        </a:defRPr>
      </a:lvl3pPr>
      <a:lvl4pPr algn="ctr" rtl="0" eaLnBrk="0" fontAlgn="base" hangingPunct="0">
        <a:spcBef>
          <a:spcPct val="0"/>
        </a:spcBef>
        <a:spcAft>
          <a:spcPct val="0"/>
        </a:spcAft>
        <a:defRPr sz="5200">
          <a:solidFill>
            <a:schemeClr val="tx1"/>
          </a:solidFill>
          <a:latin typeface="Gill Sans Light" charset="0"/>
          <a:ea typeface="ヒラギノ角ゴ ProN W3" charset="0"/>
          <a:cs typeface="ヒラギノ角ゴ ProN W3" charset="0"/>
          <a:sym typeface="Gill Sans Light" pitchFamily="1" charset="0"/>
        </a:defRPr>
      </a:lvl4pPr>
      <a:lvl5pPr algn="ctr" rtl="0" eaLnBrk="0" fontAlgn="base" hangingPunct="0">
        <a:spcBef>
          <a:spcPct val="0"/>
        </a:spcBef>
        <a:spcAft>
          <a:spcPct val="0"/>
        </a:spcAft>
        <a:defRPr sz="5200">
          <a:solidFill>
            <a:schemeClr val="tx1"/>
          </a:solidFill>
          <a:latin typeface="Gill Sans Light" charset="0"/>
          <a:ea typeface="ヒラギノ角ゴ ProN W3" charset="0"/>
          <a:cs typeface="ヒラギノ角ゴ ProN W3" charset="0"/>
          <a:sym typeface="Gill Sans Light" pitchFamily="1" charset="0"/>
        </a:defRPr>
      </a:lvl5pPr>
      <a:lvl6pPr marL="457200" algn="ctr" rtl="0" fontAlgn="base">
        <a:spcBef>
          <a:spcPct val="0"/>
        </a:spcBef>
        <a:spcAft>
          <a:spcPct val="0"/>
        </a:spcAft>
        <a:defRPr sz="5200">
          <a:solidFill>
            <a:schemeClr val="tx1"/>
          </a:solidFill>
          <a:latin typeface="Gill Sans Light" charset="0"/>
          <a:ea typeface="ヒラギノ角ゴ ProN W3" charset="0"/>
          <a:cs typeface="ヒラギノ角ゴ ProN W3" charset="0"/>
          <a:sym typeface="Gill Sans Light" charset="0"/>
        </a:defRPr>
      </a:lvl6pPr>
      <a:lvl7pPr marL="914400" algn="ctr" rtl="0" fontAlgn="base">
        <a:spcBef>
          <a:spcPct val="0"/>
        </a:spcBef>
        <a:spcAft>
          <a:spcPct val="0"/>
        </a:spcAft>
        <a:defRPr sz="5200">
          <a:solidFill>
            <a:schemeClr val="tx1"/>
          </a:solidFill>
          <a:latin typeface="Gill Sans Light" charset="0"/>
          <a:ea typeface="ヒラギノ角ゴ ProN W3" charset="0"/>
          <a:cs typeface="ヒラギノ角ゴ ProN W3" charset="0"/>
          <a:sym typeface="Gill Sans Light" charset="0"/>
        </a:defRPr>
      </a:lvl7pPr>
      <a:lvl8pPr marL="1371600" algn="ctr" rtl="0" fontAlgn="base">
        <a:spcBef>
          <a:spcPct val="0"/>
        </a:spcBef>
        <a:spcAft>
          <a:spcPct val="0"/>
        </a:spcAft>
        <a:defRPr sz="5200">
          <a:solidFill>
            <a:schemeClr val="tx1"/>
          </a:solidFill>
          <a:latin typeface="Gill Sans Light" charset="0"/>
          <a:ea typeface="ヒラギノ角ゴ ProN W3" charset="0"/>
          <a:cs typeface="ヒラギノ角ゴ ProN W3" charset="0"/>
          <a:sym typeface="Gill Sans Light" charset="0"/>
        </a:defRPr>
      </a:lvl8pPr>
      <a:lvl9pPr marL="1828800" algn="ctr" rtl="0" fontAlgn="base">
        <a:spcBef>
          <a:spcPct val="0"/>
        </a:spcBef>
        <a:spcAft>
          <a:spcPct val="0"/>
        </a:spcAft>
        <a:defRPr sz="5200">
          <a:solidFill>
            <a:schemeClr val="tx1"/>
          </a:solidFill>
          <a:latin typeface="Gill Sans Light" charset="0"/>
          <a:ea typeface="ヒラギノ角ゴ ProN W3" charset="0"/>
          <a:cs typeface="ヒラギノ角ゴ ProN W3" charset="0"/>
          <a:sym typeface="Gill Sans Light" charset="0"/>
        </a:defRPr>
      </a:lvl9pPr>
    </p:titleStyle>
    <p:bodyStyle>
      <a:lvl1pPr marL="342900" indent="-342900" algn="ctr" rtl="0" eaLnBrk="0" fontAlgn="base" hangingPunct="0">
        <a:spcBef>
          <a:spcPct val="0"/>
        </a:spcBef>
        <a:spcAft>
          <a:spcPct val="0"/>
        </a:spcAft>
        <a:defRPr sz="2800">
          <a:solidFill>
            <a:schemeClr val="tx1"/>
          </a:solidFill>
          <a:latin typeface="+mn-lt"/>
          <a:ea typeface="+mn-ea"/>
          <a:cs typeface="+mn-cs"/>
          <a:sym typeface="Arial" pitchFamily="34" charset="0"/>
        </a:defRPr>
      </a:lvl1pPr>
      <a:lvl2pPr marL="406400" indent="50800" algn="ctr" rtl="0" eaLnBrk="0" fontAlgn="base" hangingPunct="0">
        <a:spcBef>
          <a:spcPct val="0"/>
        </a:spcBef>
        <a:spcAft>
          <a:spcPct val="0"/>
        </a:spcAft>
        <a:defRPr sz="2800">
          <a:solidFill>
            <a:schemeClr val="tx1"/>
          </a:solidFill>
          <a:latin typeface="+mn-lt"/>
          <a:ea typeface="+mn-ea"/>
          <a:cs typeface="+mn-cs"/>
          <a:sym typeface="Arial" pitchFamily="34" charset="0"/>
        </a:defRPr>
      </a:lvl2pPr>
      <a:lvl3pPr marL="863600" indent="50800" algn="ctr" rtl="0" eaLnBrk="0" fontAlgn="base" hangingPunct="0">
        <a:spcBef>
          <a:spcPct val="0"/>
        </a:spcBef>
        <a:spcAft>
          <a:spcPct val="0"/>
        </a:spcAft>
        <a:defRPr sz="2800">
          <a:solidFill>
            <a:schemeClr val="tx1"/>
          </a:solidFill>
          <a:latin typeface="+mn-lt"/>
          <a:ea typeface="+mn-ea"/>
          <a:cs typeface="+mn-cs"/>
          <a:sym typeface="Arial" pitchFamily="34" charset="0"/>
        </a:defRPr>
      </a:lvl3pPr>
      <a:lvl4pPr marL="1320800" indent="50800" algn="ctr" rtl="0" eaLnBrk="0" fontAlgn="base" hangingPunct="0">
        <a:spcBef>
          <a:spcPct val="0"/>
        </a:spcBef>
        <a:spcAft>
          <a:spcPct val="0"/>
        </a:spcAft>
        <a:defRPr sz="2800">
          <a:solidFill>
            <a:schemeClr val="tx1"/>
          </a:solidFill>
          <a:latin typeface="+mn-lt"/>
          <a:ea typeface="+mn-ea"/>
          <a:cs typeface="+mn-cs"/>
          <a:sym typeface="Arial" pitchFamily="34" charset="0"/>
        </a:defRPr>
      </a:lvl4pPr>
      <a:lvl5pPr marL="1778000" indent="50800" algn="ctr" rtl="0" eaLnBrk="0" fontAlgn="base" hangingPunct="0">
        <a:spcBef>
          <a:spcPct val="0"/>
        </a:spcBef>
        <a:spcAft>
          <a:spcPct val="0"/>
        </a:spcAft>
        <a:defRPr sz="2800">
          <a:solidFill>
            <a:schemeClr val="tx1"/>
          </a:solidFill>
          <a:latin typeface="+mn-lt"/>
          <a:ea typeface="+mn-ea"/>
          <a:cs typeface="+mn-cs"/>
          <a:sym typeface="Arial" pitchFamily="34" charset="0"/>
        </a:defRPr>
      </a:lvl5pPr>
      <a:lvl6pPr marL="2235200" algn="ctr" rtl="0" fontAlgn="base">
        <a:spcBef>
          <a:spcPct val="0"/>
        </a:spcBef>
        <a:spcAft>
          <a:spcPct val="0"/>
        </a:spcAft>
        <a:defRPr sz="2800">
          <a:solidFill>
            <a:schemeClr val="tx1"/>
          </a:solidFill>
          <a:latin typeface="+mn-lt"/>
          <a:ea typeface="+mn-ea"/>
          <a:cs typeface="+mn-cs"/>
          <a:sym typeface="Arial" charset="0"/>
        </a:defRPr>
      </a:lvl6pPr>
      <a:lvl7pPr marL="2692400" algn="ctr" rtl="0" fontAlgn="base">
        <a:spcBef>
          <a:spcPct val="0"/>
        </a:spcBef>
        <a:spcAft>
          <a:spcPct val="0"/>
        </a:spcAft>
        <a:defRPr sz="2800">
          <a:solidFill>
            <a:schemeClr val="tx1"/>
          </a:solidFill>
          <a:latin typeface="+mn-lt"/>
          <a:ea typeface="+mn-ea"/>
          <a:cs typeface="+mn-cs"/>
          <a:sym typeface="Arial" charset="0"/>
        </a:defRPr>
      </a:lvl7pPr>
      <a:lvl8pPr marL="3149600" algn="ctr" rtl="0" fontAlgn="base">
        <a:spcBef>
          <a:spcPct val="0"/>
        </a:spcBef>
        <a:spcAft>
          <a:spcPct val="0"/>
        </a:spcAft>
        <a:defRPr sz="2800">
          <a:solidFill>
            <a:schemeClr val="tx1"/>
          </a:solidFill>
          <a:latin typeface="+mn-lt"/>
          <a:ea typeface="+mn-ea"/>
          <a:cs typeface="+mn-cs"/>
          <a:sym typeface="Arial" charset="0"/>
        </a:defRPr>
      </a:lvl8pPr>
      <a:lvl9pPr marL="3606800" algn="ctr" rtl="0" fontAlgn="base">
        <a:spcBef>
          <a:spcPct val="0"/>
        </a:spcBef>
        <a:spcAft>
          <a:spcPct val="0"/>
        </a:spcAft>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bwMode="auto">
          <a:xfrm>
            <a:off x="1041400" y="409575"/>
            <a:ext cx="10922000" cy="18653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Light" charset="0"/>
              </a:rPr>
              <a:t>Click to edit Master title style</a:t>
            </a:r>
          </a:p>
        </p:txBody>
      </p:sp>
      <p:pic>
        <p:nvPicPr>
          <p:cNvPr id="6147" name="Picture 2"/>
          <p:cNvPicPr>
            <a:picLocks noChangeArrowheads="1"/>
          </p:cNvPicPr>
          <p:nvPr/>
        </p:nvPicPr>
        <p:blipFill>
          <a:blip r:embed="rId14"/>
          <a:srcRect/>
          <a:stretch>
            <a:fillRect/>
          </a:stretch>
        </p:blipFill>
        <p:spPr bwMode="auto">
          <a:xfrm>
            <a:off x="1003300" y="2222500"/>
            <a:ext cx="10998200" cy="63500"/>
          </a:xfrm>
          <a:prstGeom prst="rect">
            <a:avLst/>
          </a:prstGeom>
          <a:noFill/>
          <a:ln w="12700">
            <a:noFill/>
            <a:miter lim="800000"/>
            <a:headEnd/>
            <a:tailEnd/>
          </a:ln>
        </p:spPr>
      </p:pic>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ransition/>
  <p:txStyles>
    <p:titleStyle>
      <a:lvl1pPr algn="ctr" rtl="0" eaLnBrk="0" fontAlgn="base" hangingPunct="0">
        <a:spcBef>
          <a:spcPct val="0"/>
        </a:spcBef>
        <a:spcAft>
          <a:spcPct val="0"/>
        </a:spcAft>
        <a:defRPr sz="5200">
          <a:solidFill>
            <a:schemeClr val="tx1"/>
          </a:solidFill>
          <a:latin typeface="+mj-lt"/>
          <a:ea typeface="+mj-ea"/>
          <a:cs typeface="+mj-cs"/>
          <a:sym typeface="Gill Sans Light" pitchFamily="1" charset="0"/>
        </a:defRPr>
      </a:lvl1pPr>
      <a:lvl2pPr algn="ctr" rtl="0" eaLnBrk="0" fontAlgn="base" hangingPunct="0">
        <a:spcBef>
          <a:spcPct val="0"/>
        </a:spcBef>
        <a:spcAft>
          <a:spcPct val="0"/>
        </a:spcAft>
        <a:defRPr sz="5200">
          <a:solidFill>
            <a:schemeClr val="tx1"/>
          </a:solidFill>
          <a:latin typeface="Gill Sans Light" charset="0"/>
          <a:ea typeface="ヒラギノ角ゴ ProN W3" charset="0"/>
          <a:cs typeface="ヒラギノ角ゴ ProN W3" charset="0"/>
          <a:sym typeface="Gill Sans Light" pitchFamily="1" charset="0"/>
        </a:defRPr>
      </a:lvl2pPr>
      <a:lvl3pPr algn="ctr" rtl="0" eaLnBrk="0" fontAlgn="base" hangingPunct="0">
        <a:spcBef>
          <a:spcPct val="0"/>
        </a:spcBef>
        <a:spcAft>
          <a:spcPct val="0"/>
        </a:spcAft>
        <a:defRPr sz="5200">
          <a:solidFill>
            <a:schemeClr val="tx1"/>
          </a:solidFill>
          <a:latin typeface="Gill Sans Light" charset="0"/>
          <a:ea typeface="ヒラギノ角ゴ ProN W3" charset="0"/>
          <a:cs typeface="ヒラギノ角ゴ ProN W3" charset="0"/>
          <a:sym typeface="Gill Sans Light" pitchFamily="1" charset="0"/>
        </a:defRPr>
      </a:lvl3pPr>
      <a:lvl4pPr algn="ctr" rtl="0" eaLnBrk="0" fontAlgn="base" hangingPunct="0">
        <a:spcBef>
          <a:spcPct val="0"/>
        </a:spcBef>
        <a:spcAft>
          <a:spcPct val="0"/>
        </a:spcAft>
        <a:defRPr sz="5200">
          <a:solidFill>
            <a:schemeClr val="tx1"/>
          </a:solidFill>
          <a:latin typeface="Gill Sans Light" charset="0"/>
          <a:ea typeface="ヒラギノ角ゴ ProN W3" charset="0"/>
          <a:cs typeface="ヒラギノ角ゴ ProN W3" charset="0"/>
          <a:sym typeface="Gill Sans Light" pitchFamily="1" charset="0"/>
        </a:defRPr>
      </a:lvl4pPr>
      <a:lvl5pPr algn="ctr" rtl="0" eaLnBrk="0" fontAlgn="base" hangingPunct="0">
        <a:spcBef>
          <a:spcPct val="0"/>
        </a:spcBef>
        <a:spcAft>
          <a:spcPct val="0"/>
        </a:spcAft>
        <a:defRPr sz="5200">
          <a:solidFill>
            <a:schemeClr val="tx1"/>
          </a:solidFill>
          <a:latin typeface="Gill Sans Light" charset="0"/>
          <a:ea typeface="ヒラギノ角ゴ ProN W3" charset="0"/>
          <a:cs typeface="ヒラギノ角ゴ ProN W3" charset="0"/>
          <a:sym typeface="Gill Sans Light" pitchFamily="1" charset="0"/>
        </a:defRPr>
      </a:lvl5pPr>
      <a:lvl6pPr marL="457200" algn="ctr" rtl="0" fontAlgn="base">
        <a:spcBef>
          <a:spcPct val="0"/>
        </a:spcBef>
        <a:spcAft>
          <a:spcPct val="0"/>
        </a:spcAft>
        <a:defRPr sz="5200">
          <a:solidFill>
            <a:schemeClr val="tx1"/>
          </a:solidFill>
          <a:latin typeface="Gill Sans Light" charset="0"/>
          <a:ea typeface="ヒラギノ角ゴ ProN W3" charset="0"/>
          <a:cs typeface="ヒラギノ角ゴ ProN W3" charset="0"/>
          <a:sym typeface="Gill Sans Light" charset="0"/>
        </a:defRPr>
      </a:lvl6pPr>
      <a:lvl7pPr marL="914400" algn="ctr" rtl="0" fontAlgn="base">
        <a:spcBef>
          <a:spcPct val="0"/>
        </a:spcBef>
        <a:spcAft>
          <a:spcPct val="0"/>
        </a:spcAft>
        <a:defRPr sz="5200">
          <a:solidFill>
            <a:schemeClr val="tx1"/>
          </a:solidFill>
          <a:latin typeface="Gill Sans Light" charset="0"/>
          <a:ea typeface="ヒラギノ角ゴ ProN W3" charset="0"/>
          <a:cs typeface="ヒラギノ角ゴ ProN W3" charset="0"/>
          <a:sym typeface="Gill Sans Light" charset="0"/>
        </a:defRPr>
      </a:lvl7pPr>
      <a:lvl8pPr marL="1371600" algn="ctr" rtl="0" fontAlgn="base">
        <a:spcBef>
          <a:spcPct val="0"/>
        </a:spcBef>
        <a:spcAft>
          <a:spcPct val="0"/>
        </a:spcAft>
        <a:defRPr sz="5200">
          <a:solidFill>
            <a:schemeClr val="tx1"/>
          </a:solidFill>
          <a:latin typeface="Gill Sans Light" charset="0"/>
          <a:ea typeface="ヒラギノ角ゴ ProN W3" charset="0"/>
          <a:cs typeface="ヒラギノ角ゴ ProN W3" charset="0"/>
          <a:sym typeface="Gill Sans Light" charset="0"/>
        </a:defRPr>
      </a:lvl8pPr>
      <a:lvl9pPr marL="1828800" algn="ctr" rtl="0" fontAlgn="base">
        <a:spcBef>
          <a:spcPct val="0"/>
        </a:spcBef>
        <a:spcAft>
          <a:spcPct val="0"/>
        </a:spcAft>
        <a:defRPr sz="5200">
          <a:solidFill>
            <a:schemeClr val="tx1"/>
          </a:solidFill>
          <a:latin typeface="Gill Sans Light" charset="0"/>
          <a:ea typeface="ヒラギノ角ゴ ProN W3" charset="0"/>
          <a:cs typeface="ヒラギノ角ゴ ProN W3" charset="0"/>
          <a:sym typeface="Gill Sans Light" charset="0"/>
        </a:defRPr>
      </a:lvl9pPr>
    </p:titleStyle>
    <p:bodyStyle>
      <a:lvl1pPr marL="769938" indent="-571500" algn="l" rtl="0" eaLnBrk="0" fontAlgn="base" hangingPunct="0">
        <a:spcBef>
          <a:spcPts val="3200"/>
        </a:spcBef>
        <a:spcAft>
          <a:spcPct val="0"/>
        </a:spcAft>
        <a:buClr>
          <a:srgbClr val="49433E"/>
        </a:buClr>
        <a:buSzPct val="100000"/>
        <a:buFont typeface="Helvetica" pitchFamily="1" charset="0"/>
        <a:buChar char="•"/>
        <a:defRPr sz="2800">
          <a:solidFill>
            <a:schemeClr val="tx1"/>
          </a:solidFill>
          <a:latin typeface="+mn-lt"/>
          <a:ea typeface="+mn-ea"/>
          <a:cs typeface="+mn-cs"/>
          <a:sym typeface="Bradley Hand ITC TT" charset="0"/>
        </a:defRPr>
      </a:lvl1pPr>
      <a:lvl2pPr marL="1214438" indent="-571500" algn="l" rtl="0" eaLnBrk="0" fontAlgn="base" hangingPunct="0">
        <a:spcBef>
          <a:spcPts val="3200"/>
        </a:spcBef>
        <a:spcAft>
          <a:spcPct val="0"/>
        </a:spcAft>
        <a:buClr>
          <a:srgbClr val="49433E"/>
        </a:buClr>
        <a:buSzPct val="100000"/>
        <a:buFont typeface="Helvetica" pitchFamily="1" charset="0"/>
        <a:buChar char="•"/>
        <a:defRPr sz="2800">
          <a:solidFill>
            <a:schemeClr val="tx1"/>
          </a:solidFill>
          <a:latin typeface="+mn-lt"/>
          <a:ea typeface="+mn-ea"/>
          <a:cs typeface="+mn-cs"/>
          <a:sym typeface="Bradley Hand ITC TT" charset="0"/>
        </a:defRPr>
      </a:lvl2pPr>
      <a:lvl3pPr marL="1658938" indent="-571500" algn="l" rtl="0" eaLnBrk="0" fontAlgn="base" hangingPunct="0">
        <a:spcBef>
          <a:spcPts val="3200"/>
        </a:spcBef>
        <a:spcAft>
          <a:spcPct val="0"/>
        </a:spcAft>
        <a:buClr>
          <a:srgbClr val="49433E"/>
        </a:buClr>
        <a:buSzPct val="100000"/>
        <a:buFont typeface="Helvetica" pitchFamily="1" charset="0"/>
        <a:buChar char="•"/>
        <a:defRPr sz="2800">
          <a:solidFill>
            <a:schemeClr val="tx1"/>
          </a:solidFill>
          <a:latin typeface="+mn-lt"/>
          <a:ea typeface="+mn-ea"/>
          <a:cs typeface="+mn-cs"/>
          <a:sym typeface="Bradley Hand ITC TT" charset="0"/>
        </a:defRPr>
      </a:lvl3pPr>
      <a:lvl4pPr marL="2103438" indent="-571500" algn="l" rtl="0" eaLnBrk="0" fontAlgn="base" hangingPunct="0">
        <a:spcBef>
          <a:spcPts val="3200"/>
        </a:spcBef>
        <a:spcAft>
          <a:spcPct val="0"/>
        </a:spcAft>
        <a:buClr>
          <a:srgbClr val="49433E"/>
        </a:buClr>
        <a:buSzPct val="100000"/>
        <a:buFont typeface="Helvetica" pitchFamily="1" charset="0"/>
        <a:buChar char="•"/>
        <a:defRPr sz="2800">
          <a:solidFill>
            <a:schemeClr val="tx1"/>
          </a:solidFill>
          <a:latin typeface="+mn-lt"/>
          <a:ea typeface="+mn-ea"/>
          <a:cs typeface="+mn-cs"/>
          <a:sym typeface="Bradley Hand ITC TT" charset="0"/>
        </a:defRPr>
      </a:lvl4pPr>
      <a:lvl5pPr marL="2547938" indent="-571500" algn="l" rtl="0" eaLnBrk="0" fontAlgn="base" hangingPunct="0">
        <a:spcBef>
          <a:spcPts val="3200"/>
        </a:spcBef>
        <a:spcAft>
          <a:spcPct val="0"/>
        </a:spcAft>
        <a:buClr>
          <a:srgbClr val="49433E"/>
        </a:buClr>
        <a:buSzPct val="100000"/>
        <a:buFont typeface="Helvetica" pitchFamily="1" charset="0"/>
        <a:buChar char="•"/>
        <a:defRPr sz="2800">
          <a:solidFill>
            <a:schemeClr val="tx1"/>
          </a:solidFill>
          <a:latin typeface="+mn-lt"/>
          <a:ea typeface="+mn-ea"/>
          <a:cs typeface="+mn-cs"/>
          <a:sym typeface="Bradley Hand ITC TT" charset="0"/>
        </a:defRPr>
      </a:lvl5pPr>
      <a:lvl6pPr marL="3005138" indent="-571500" algn="l" rtl="0" fontAlgn="base">
        <a:spcBef>
          <a:spcPts val="3200"/>
        </a:spcBef>
        <a:spcAft>
          <a:spcPct val="0"/>
        </a:spcAft>
        <a:buClr>
          <a:srgbClr val="49433E"/>
        </a:buClr>
        <a:buSzPct val="100000"/>
        <a:buFont typeface="Helvetica" charset="0"/>
        <a:buChar char="•"/>
        <a:defRPr sz="2800">
          <a:solidFill>
            <a:schemeClr val="tx1"/>
          </a:solidFill>
          <a:latin typeface="+mn-lt"/>
          <a:ea typeface="+mn-ea"/>
          <a:cs typeface="+mn-cs"/>
          <a:sym typeface="Bradley Hand ITC TT" charset="0"/>
        </a:defRPr>
      </a:lvl6pPr>
      <a:lvl7pPr marL="3462338" indent="-571500" algn="l" rtl="0" fontAlgn="base">
        <a:spcBef>
          <a:spcPts val="3200"/>
        </a:spcBef>
        <a:spcAft>
          <a:spcPct val="0"/>
        </a:spcAft>
        <a:buClr>
          <a:srgbClr val="49433E"/>
        </a:buClr>
        <a:buSzPct val="100000"/>
        <a:buFont typeface="Helvetica" charset="0"/>
        <a:buChar char="•"/>
        <a:defRPr sz="2800">
          <a:solidFill>
            <a:schemeClr val="tx1"/>
          </a:solidFill>
          <a:latin typeface="+mn-lt"/>
          <a:ea typeface="+mn-ea"/>
          <a:cs typeface="+mn-cs"/>
          <a:sym typeface="Bradley Hand ITC TT" charset="0"/>
        </a:defRPr>
      </a:lvl7pPr>
      <a:lvl8pPr marL="3919538" indent="-571500" algn="l" rtl="0" fontAlgn="base">
        <a:spcBef>
          <a:spcPts val="3200"/>
        </a:spcBef>
        <a:spcAft>
          <a:spcPct val="0"/>
        </a:spcAft>
        <a:buClr>
          <a:srgbClr val="49433E"/>
        </a:buClr>
        <a:buSzPct val="100000"/>
        <a:buFont typeface="Helvetica" charset="0"/>
        <a:buChar char="•"/>
        <a:defRPr sz="2800">
          <a:solidFill>
            <a:schemeClr val="tx1"/>
          </a:solidFill>
          <a:latin typeface="+mn-lt"/>
          <a:ea typeface="+mn-ea"/>
          <a:cs typeface="+mn-cs"/>
          <a:sym typeface="Bradley Hand ITC TT" charset="0"/>
        </a:defRPr>
      </a:lvl8pPr>
      <a:lvl9pPr marL="4376738" indent="-571500" algn="l" rtl="0" fontAlgn="base">
        <a:spcBef>
          <a:spcPts val="3200"/>
        </a:spcBef>
        <a:spcAft>
          <a:spcPct val="0"/>
        </a:spcAft>
        <a:buClr>
          <a:srgbClr val="49433E"/>
        </a:buClr>
        <a:buSzPct val="100000"/>
        <a:buFont typeface="Helvetica" charset="0"/>
        <a:buChar char="•"/>
        <a:defRPr sz="2800">
          <a:solidFill>
            <a:schemeClr val="tx1"/>
          </a:solidFill>
          <a:latin typeface="+mn-lt"/>
          <a:ea typeface="+mn-ea"/>
          <a:cs typeface="+mn-cs"/>
          <a:sym typeface="Bradley Hand ITC T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bwMode="auto">
          <a:xfrm>
            <a:off x="1041400" y="2971800"/>
            <a:ext cx="10922000" cy="3302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Light" charset="0"/>
              </a:rPr>
              <a:t>Click to edit Master title style</a:t>
            </a:r>
          </a:p>
        </p:txBody>
      </p:sp>
    </p:spTree>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Light" pitchFamily="1" charset="0"/>
        </a:defRPr>
      </a:lvl1pPr>
      <a:lvl2pPr algn="ctr" rtl="0" eaLnBrk="0" fontAlgn="base" hangingPunct="0">
        <a:spcBef>
          <a:spcPct val="0"/>
        </a:spcBef>
        <a:spcAft>
          <a:spcPct val="0"/>
        </a:spcAft>
        <a:defRPr sz="6400">
          <a:solidFill>
            <a:schemeClr val="tx1"/>
          </a:solidFill>
          <a:latin typeface="Gill Sans Light" charset="0"/>
          <a:ea typeface="ヒラギノ角ゴ ProN W3" charset="0"/>
          <a:cs typeface="ヒラギノ角ゴ ProN W3" charset="0"/>
          <a:sym typeface="Gill Sans Light" pitchFamily="1" charset="0"/>
        </a:defRPr>
      </a:lvl2pPr>
      <a:lvl3pPr algn="ctr" rtl="0" eaLnBrk="0" fontAlgn="base" hangingPunct="0">
        <a:spcBef>
          <a:spcPct val="0"/>
        </a:spcBef>
        <a:spcAft>
          <a:spcPct val="0"/>
        </a:spcAft>
        <a:defRPr sz="6400">
          <a:solidFill>
            <a:schemeClr val="tx1"/>
          </a:solidFill>
          <a:latin typeface="Gill Sans Light" charset="0"/>
          <a:ea typeface="ヒラギノ角ゴ ProN W3" charset="0"/>
          <a:cs typeface="ヒラギノ角ゴ ProN W3" charset="0"/>
          <a:sym typeface="Gill Sans Light" pitchFamily="1" charset="0"/>
        </a:defRPr>
      </a:lvl3pPr>
      <a:lvl4pPr algn="ctr" rtl="0" eaLnBrk="0" fontAlgn="base" hangingPunct="0">
        <a:spcBef>
          <a:spcPct val="0"/>
        </a:spcBef>
        <a:spcAft>
          <a:spcPct val="0"/>
        </a:spcAft>
        <a:defRPr sz="6400">
          <a:solidFill>
            <a:schemeClr val="tx1"/>
          </a:solidFill>
          <a:latin typeface="Gill Sans Light" charset="0"/>
          <a:ea typeface="ヒラギノ角ゴ ProN W3" charset="0"/>
          <a:cs typeface="ヒラギノ角ゴ ProN W3" charset="0"/>
          <a:sym typeface="Gill Sans Light" pitchFamily="1" charset="0"/>
        </a:defRPr>
      </a:lvl4pPr>
      <a:lvl5pPr algn="ctr" rtl="0" eaLnBrk="0" fontAlgn="base" hangingPunct="0">
        <a:spcBef>
          <a:spcPct val="0"/>
        </a:spcBef>
        <a:spcAft>
          <a:spcPct val="0"/>
        </a:spcAft>
        <a:defRPr sz="6400">
          <a:solidFill>
            <a:schemeClr val="tx1"/>
          </a:solidFill>
          <a:latin typeface="Gill Sans Light" charset="0"/>
          <a:ea typeface="ヒラギノ角ゴ ProN W3" charset="0"/>
          <a:cs typeface="ヒラギノ角ゴ ProN W3" charset="0"/>
          <a:sym typeface="Gill Sans Light" pitchFamily="1" charset="0"/>
        </a:defRPr>
      </a:lvl5pPr>
      <a:lvl6pPr marL="457200" algn="ctr" rtl="0" fontAlgn="base">
        <a:spcBef>
          <a:spcPct val="0"/>
        </a:spcBef>
        <a:spcAft>
          <a:spcPct val="0"/>
        </a:spcAft>
        <a:defRPr sz="6400">
          <a:solidFill>
            <a:schemeClr val="tx1"/>
          </a:solidFill>
          <a:latin typeface="Gill Sans Light" charset="0"/>
          <a:ea typeface="ヒラギノ角ゴ ProN W3" charset="0"/>
          <a:cs typeface="ヒラギノ角ゴ ProN W3" charset="0"/>
          <a:sym typeface="Gill Sans Light" charset="0"/>
        </a:defRPr>
      </a:lvl6pPr>
      <a:lvl7pPr marL="914400" algn="ctr" rtl="0" fontAlgn="base">
        <a:spcBef>
          <a:spcPct val="0"/>
        </a:spcBef>
        <a:spcAft>
          <a:spcPct val="0"/>
        </a:spcAft>
        <a:defRPr sz="6400">
          <a:solidFill>
            <a:schemeClr val="tx1"/>
          </a:solidFill>
          <a:latin typeface="Gill Sans Light" charset="0"/>
          <a:ea typeface="ヒラギノ角ゴ ProN W3" charset="0"/>
          <a:cs typeface="ヒラギノ角ゴ ProN W3" charset="0"/>
          <a:sym typeface="Gill Sans Light" charset="0"/>
        </a:defRPr>
      </a:lvl7pPr>
      <a:lvl8pPr marL="1371600" algn="ctr" rtl="0" fontAlgn="base">
        <a:spcBef>
          <a:spcPct val="0"/>
        </a:spcBef>
        <a:spcAft>
          <a:spcPct val="0"/>
        </a:spcAft>
        <a:defRPr sz="6400">
          <a:solidFill>
            <a:schemeClr val="tx1"/>
          </a:solidFill>
          <a:latin typeface="Gill Sans Light" charset="0"/>
          <a:ea typeface="ヒラギノ角ゴ ProN W3" charset="0"/>
          <a:cs typeface="ヒラギノ角ゴ ProN W3" charset="0"/>
          <a:sym typeface="Gill Sans Light" charset="0"/>
        </a:defRPr>
      </a:lvl8pPr>
      <a:lvl9pPr marL="1828800" algn="ctr" rtl="0" fontAlgn="base">
        <a:spcBef>
          <a:spcPct val="0"/>
        </a:spcBef>
        <a:spcAft>
          <a:spcPct val="0"/>
        </a:spcAft>
        <a:defRPr sz="6400">
          <a:solidFill>
            <a:schemeClr val="tx1"/>
          </a:solidFill>
          <a:latin typeface="Gill Sans Light" charset="0"/>
          <a:ea typeface="ヒラギノ角ゴ ProN W3" charset="0"/>
          <a:cs typeface="ヒラギノ角ゴ ProN W3" charset="0"/>
          <a:sym typeface="Gill Sans Light" charset="0"/>
        </a:defRPr>
      </a:lvl9pPr>
    </p:titleStyle>
    <p:bodyStyle>
      <a:lvl1pPr marL="769938" indent="-571500" algn="l" rtl="0" eaLnBrk="0" fontAlgn="base" hangingPunct="0">
        <a:spcBef>
          <a:spcPts val="5200"/>
        </a:spcBef>
        <a:spcAft>
          <a:spcPct val="0"/>
        </a:spcAft>
        <a:buClr>
          <a:srgbClr val="49433E"/>
        </a:buClr>
        <a:buSzPct val="100000"/>
        <a:buFont typeface="Helvetica" pitchFamily="1" charset="0"/>
        <a:buChar char="•"/>
        <a:defRPr sz="2800">
          <a:solidFill>
            <a:schemeClr val="tx1"/>
          </a:solidFill>
          <a:latin typeface="+mn-lt"/>
          <a:ea typeface="+mn-ea"/>
          <a:cs typeface="+mn-cs"/>
          <a:sym typeface="Bradley Hand ITC TT" charset="0"/>
        </a:defRPr>
      </a:lvl1pPr>
      <a:lvl2pPr marL="1214438" indent="-571500" algn="l" rtl="0" eaLnBrk="0" fontAlgn="base" hangingPunct="0">
        <a:spcBef>
          <a:spcPts val="5200"/>
        </a:spcBef>
        <a:spcAft>
          <a:spcPct val="0"/>
        </a:spcAft>
        <a:buClr>
          <a:srgbClr val="49433E"/>
        </a:buClr>
        <a:buSzPct val="100000"/>
        <a:buFont typeface="Helvetica" pitchFamily="1" charset="0"/>
        <a:buChar char="•"/>
        <a:defRPr sz="2800">
          <a:solidFill>
            <a:schemeClr val="tx1"/>
          </a:solidFill>
          <a:latin typeface="+mn-lt"/>
          <a:ea typeface="+mn-ea"/>
          <a:cs typeface="+mn-cs"/>
          <a:sym typeface="Bradley Hand ITC TT" charset="0"/>
        </a:defRPr>
      </a:lvl2pPr>
      <a:lvl3pPr marL="1658938" indent="-571500" algn="l" rtl="0" eaLnBrk="0" fontAlgn="base" hangingPunct="0">
        <a:spcBef>
          <a:spcPts val="5200"/>
        </a:spcBef>
        <a:spcAft>
          <a:spcPct val="0"/>
        </a:spcAft>
        <a:buClr>
          <a:srgbClr val="49433E"/>
        </a:buClr>
        <a:buSzPct val="100000"/>
        <a:buFont typeface="Helvetica" pitchFamily="1" charset="0"/>
        <a:buChar char="•"/>
        <a:defRPr sz="2800">
          <a:solidFill>
            <a:schemeClr val="tx1"/>
          </a:solidFill>
          <a:latin typeface="+mn-lt"/>
          <a:ea typeface="+mn-ea"/>
          <a:cs typeface="+mn-cs"/>
          <a:sym typeface="Bradley Hand ITC TT" charset="0"/>
        </a:defRPr>
      </a:lvl3pPr>
      <a:lvl4pPr marL="2103438" indent="-571500" algn="l" rtl="0" eaLnBrk="0" fontAlgn="base" hangingPunct="0">
        <a:spcBef>
          <a:spcPts val="5200"/>
        </a:spcBef>
        <a:spcAft>
          <a:spcPct val="0"/>
        </a:spcAft>
        <a:buClr>
          <a:srgbClr val="49433E"/>
        </a:buClr>
        <a:buSzPct val="100000"/>
        <a:buFont typeface="Helvetica" pitchFamily="1" charset="0"/>
        <a:buChar char="•"/>
        <a:defRPr sz="2800">
          <a:solidFill>
            <a:schemeClr val="tx1"/>
          </a:solidFill>
          <a:latin typeface="+mn-lt"/>
          <a:ea typeface="+mn-ea"/>
          <a:cs typeface="+mn-cs"/>
          <a:sym typeface="Bradley Hand ITC TT" charset="0"/>
        </a:defRPr>
      </a:lvl4pPr>
      <a:lvl5pPr marL="2547938" indent="-571500" algn="l" rtl="0" eaLnBrk="0" fontAlgn="base" hangingPunct="0">
        <a:spcBef>
          <a:spcPts val="5200"/>
        </a:spcBef>
        <a:spcAft>
          <a:spcPct val="0"/>
        </a:spcAft>
        <a:buClr>
          <a:srgbClr val="49433E"/>
        </a:buClr>
        <a:buSzPct val="100000"/>
        <a:buFont typeface="Helvetica" pitchFamily="1" charset="0"/>
        <a:buChar char="•"/>
        <a:defRPr sz="2800">
          <a:solidFill>
            <a:schemeClr val="tx1"/>
          </a:solidFill>
          <a:latin typeface="+mn-lt"/>
          <a:ea typeface="+mn-ea"/>
          <a:cs typeface="+mn-cs"/>
          <a:sym typeface="Bradley Hand ITC TT" charset="0"/>
        </a:defRPr>
      </a:lvl5pPr>
      <a:lvl6pPr marL="3005138" indent="-571500" algn="l" rtl="0" fontAlgn="base">
        <a:spcBef>
          <a:spcPts val="5200"/>
        </a:spcBef>
        <a:spcAft>
          <a:spcPct val="0"/>
        </a:spcAft>
        <a:buClr>
          <a:srgbClr val="49433E"/>
        </a:buClr>
        <a:buSzPct val="100000"/>
        <a:buFont typeface="Helvetica" charset="0"/>
        <a:buChar char="•"/>
        <a:defRPr sz="2800">
          <a:solidFill>
            <a:schemeClr val="tx1"/>
          </a:solidFill>
          <a:latin typeface="+mn-lt"/>
          <a:ea typeface="+mn-ea"/>
          <a:cs typeface="+mn-cs"/>
          <a:sym typeface="Bradley Hand ITC TT" charset="0"/>
        </a:defRPr>
      </a:lvl6pPr>
      <a:lvl7pPr marL="3462338" indent="-571500" algn="l" rtl="0" fontAlgn="base">
        <a:spcBef>
          <a:spcPts val="5200"/>
        </a:spcBef>
        <a:spcAft>
          <a:spcPct val="0"/>
        </a:spcAft>
        <a:buClr>
          <a:srgbClr val="49433E"/>
        </a:buClr>
        <a:buSzPct val="100000"/>
        <a:buFont typeface="Helvetica" charset="0"/>
        <a:buChar char="•"/>
        <a:defRPr sz="2800">
          <a:solidFill>
            <a:schemeClr val="tx1"/>
          </a:solidFill>
          <a:latin typeface="+mn-lt"/>
          <a:ea typeface="+mn-ea"/>
          <a:cs typeface="+mn-cs"/>
          <a:sym typeface="Bradley Hand ITC TT" charset="0"/>
        </a:defRPr>
      </a:lvl7pPr>
      <a:lvl8pPr marL="3919538" indent="-571500" algn="l" rtl="0" fontAlgn="base">
        <a:spcBef>
          <a:spcPts val="5200"/>
        </a:spcBef>
        <a:spcAft>
          <a:spcPct val="0"/>
        </a:spcAft>
        <a:buClr>
          <a:srgbClr val="49433E"/>
        </a:buClr>
        <a:buSzPct val="100000"/>
        <a:buFont typeface="Helvetica" charset="0"/>
        <a:buChar char="•"/>
        <a:defRPr sz="2800">
          <a:solidFill>
            <a:schemeClr val="tx1"/>
          </a:solidFill>
          <a:latin typeface="+mn-lt"/>
          <a:ea typeface="+mn-ea"/>
          <a:cs typeface="+mn-cs"/>
          <a:sym typeface="Bradley Hand ITC TT" charset="0"/>
        </a:defRPr>
      </a:lvl8pPr>
      <a:lvl9pPr marL="4376738" indent="-571500" algn="l" rtl="0" fontAlgn="base">
        <a:spcBef>
          <a:spcPts val="5200"/>
        </a:spcBef>
        <a:spcAft>
          <a:spcPct val="0"/>
        </a:spcAft>
        <a:buClr>
          <a:srgbClr val="49433E"/>
        </a:buClr>
        <a:buSzPct val="100000"/>
        <a:buFont typeface="Helvetica" charset="0"/>
        <a:buChar char="•"/>
        <a:defRPr sz="2800">
          <a:solidFill>
            <a:schemeClr val="tx1"/>
          </a:solidFill>
          <a:latin typeface="+mn-lt"/>
          <a:ea typeface="+mn-ea"/>
          <a:cs typeface="+mn-cs"/>
          <a:sym typeface="Bradley Hand ITC T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bwMode="auto">
          <a:xfrm>
            <a:off x="1041400" y="341313"/>
            <a:ext cx="10922000" cy="2008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Light" charset="0"/>
              </a:rPr>
              <a:t>Click to edit Master title style</a:t>
            </a:r>
          </a:p>
        </p:txBody>
      </p:sp>
      <p:sp>
        <p:nvSpPr>
          <p:cNvPr id="8194" name="Rectangle 2"/>
          <p:cNvSpPr>
            <a:spLocks noGrp="1" noChangeArrowheads="1"/>
          </p:cNvSpPr>
          <p:nvPr>
            <p:ph type="body" idx="1"/>
          </p:nvPr>
        </p:nvSpPr>
        <p:spPr bwMode="auto">
          <a:xfrm>
            <a:off x="1041400" y="2349500"/>
            <a:ext cx="4953000" cy="65516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pic>
        <p:nvPicPr>
          <p:cNvPr id="8196" name="Picture 3"/>
          <p:cNvPicPr>
            <a:picLocks noChangeArrowheads="1"/>
          </p:cNvPicPr>
          <p:nvPr/>
        </p:nvPicPr>
        <p:blipFill>
          <a:blip r:embed="rId14"/>
          <a:srcRect/>
          <a:stretch>
            <a:fillRect/>
          </a:stretch>
        </p:blipFill>
        <p:spPr bwMode="auto">
          <a:xfrm>
            <a:off x="1003300" y="2222500"/>
            <a:ext cx="10998200" cy="63500"/>
          </a:xfrm>
          <a:prstGeom prst="rect">
            <a:avLst/>
          </a:prstGeom>
          <a:noFill/>
          <a:ln w="12700">
            <a:noFill/>
            <a:miter lim="800000"/>
            <a:headEnd/>
            <a:tailEnd/>
          </a:ln>
        </p:spPr>
      </p:pic>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txStyles>
    <p:titleStyle>
      <a:lvl1pPr algn="ctr" rtl="0" eaLnBrk="0" fontAlgn="base" hangingPunct="0">
        <a:spcBef>
          <a:spcPct val="0"/>
        </a:spcBef>
        <a:spcAft>
          <a:spcPct val="0"/>
        </a:spcAft>
        <a:defRPr sz="5200">
          <a:solidFill>
            <a:schemeClr val="tx1"/>
          </a:solidFill>
          <a:latin typeface="+mj-lt"/>
          <a:ea typeface="+mj-ea"/>
          <a:cs typeface="+mj-cs"/>
          <a:sym typeface="Gill Sans Light" pitchFamily="1" charset="0"/>
        </a:defRPr>
      </a:lvl1pPr>
      <a:lvl2pPr algn="ctr" rtl="0" eaLnBrk="0" fontAlgn="base" hangingPunct="0">
        <a:spcBef>
          <a:spcPct val="0"/>
        </a:spcBef>
        <a:spcAft>
          <a:spcPct val="0"/>
        </a:spcAft>
        <a:defRPr sz="5200">
          <a:solidFill>
            <a:schemeClr val="tx1"/>
          </a:solidFill>
          <a:latin typeface="Gill Sans Light" charset="0"/>
          <a:ea typeface="ヒラギノ角ゴ ProN W3" charset="0"/>
          <a:cs typeface="ヒラギノ角ゴ ProN W3" charset="0"/>
          <a:sym typeface="Gill Sans Light" pitchFamily="1" charset="0"/>
        </a:defRPr>
      </a:lvl2pPr>
      <a:lvl3pPr algn="ctr" rtl="0" eaLnBrk="0" fontAlgn="base" hangingPunct="0">
        <a:spcBef>
          <a:spcPct val="0"/>
        </a:spcBef>
        <a:spcAft>
          <a:spcPct val="0"/>
        </a:spcAft>
        <a:defRPr sz="5200">
          <a:solidFill>
            <a:schemeClr val="tx1"/>
          </a:solidFill>
          <a:latin typeface="Gill Sans Light" charset="0"/>
          <a:ea typeface="ヒラギノ角ゴ ProN W3" charset="0"/>
          <a:cs typeface="ヒラギノ角ゴ ProN W3" charset="0"/>
          <a:sym typeface="Gill Sans Light" pitchFamily="1" charset="0"/>
        </a:defRPr>
      </a:lvl3pPr>
      <a:lvl4pPr algn="ctr" rtl="0" eaLnBrk="0" fontAlgn="base" hangingPunct="0">
        <a:spcBef>
          <a:spcPct val="0"/>
        </a:spcBef>
        <a:spcAft>
          <a:spcPct val="0"/>
        </a:spcAft>
        <a:defRPr sz="5200">
          <a:solidFill>
            <a:schemeClr val="tx1"/>
          </a:solidFill>
          <a:latin typeface="Gill Sans Light" charset="0"/>
          <a:ea typeface="ヒラギノ角ゴ ProN W3" charset="0"/>
          <a:cs typeface="ヒラギノ角ゴ ProN W3" charset="0"/>
          <a:sym typeface="Gill Sans Light" pitchFamily="1" charset="0"/>
        </a:defRPr>
      </a:lvl4pPr>
      <a:lvl5pPr algn="ctr" rtl="0" eaLnBrk="0" fontAlgn="base" hangingPunct="0">
        <a:spcBef>
          <a:spcPct val="0"/>
        </a:spcBef>
        <a:spcAft>
          <a:spcPct val="0"/>
        </a:spcAft>
        <a:defRPr sz="5200">
          <a:solidFill>
            <a:schemeClr val="tx1"/>
          </a:solidFill>
          <a:latin typeface="Gill Sans Light" charset="0"/>
          <a:ea typeface="ヒラギノ角ゴ ProN W3" charset="0"/>
          <a:cs typeface="ヒラギノ角ゴ ProN W3" charset="0"/>
          <a:sym typeface="Gill Sans Light" pitchFamily="1" charset="0"/>
        </a:defRPr>
      </a:lvl5pPr>
      <a:lvl6pPr marL="457200" algn="ctr" rtl="0" fontAlgn="base">
        <a:spcBef>
          <a:spcPct val="0"/>
        </a:spcBef>
        <a:spcAft>
          <a:spcPct val="0"/>
        </a:spcAft>
        <a:defRPr sz="5200">
          <a:solidFill>
            <a:schemeClr val="tx1"/>
          </a:solidFill>
          <a:latin typeface="Gill Sans Light" charset="0"/>
          <a:ea typeface="ヒラギノ角ゴ ProN W3" charset="0"/>
          <a:cs typeface="ヒラギノ角ゴ ProN W3" charset="0"/>
          <a:sym typeface="Gill Sans Light" charset="0"/>
        </a:defRPr>
      </a:lvl6pPr>
      <a:lvl7pPr marL="914400" algn="ctr" rtl="0" fontAlgn="base">
        <a:spcBef>
          <a:spcPct val="0"/>
        </a:spcBef>
        <a:spcAft>
          <a:spcPct val="0"/>
        </a:spcAft>
        <a:defRPr sz="5200">
          <a:solidFill>
            <a:schemeClr val="tx1"/>
          </a:solidFill>
          <a:latin typeface="Gill Sans Light" charset="0"/>
          <a:ea typeface="ヒラギノ角ゴ ProN W3" charset="0"/>
          <a:cs typeface="ヒラギノ角ゴ ProN W3" charset="0"/>
          <a:sym typeface="Gill Sans Light" charset="0"/>
        </a:defRPr>
      </a:lvl7pPr>
      <a:lvl8pPr marL="1371600" algn="ctr" rtl="0" fontAlgn="base">
        <a:spcBef>
          <a:spcPct val="0"/>
        </a:spcBef>
        <a:spcAft>
          <a:spcPct val="0"/>
        </a:spcAft>
        <a:defRPr sz="5200">
          <a:solidFill>
            <a:schemeClr val="tx1"/>
          </a:solidFill>
          <a:latin typeface="Gill Sans Light" charset="0"/>
          <a:ea typeface="ヒラギノ角ゴ ProN W3" charset="0"/>
          <a:cs typeface="ヒラギノ角ゴ ProN W3" charset="0"/>
          <a:sym typeface="Gill Sans Light" charset="0"/>
        </a:defRPr>
      </a:lvl8pPr>
      <a:lvl9pPr marL="1828800" algn="ctr" rtl="0" fontAlgn="base">
        <a:spcBef>
          <a:spcPct val="0"/>
        </a:spcBef>
        <a:spcAft>
          <a:spcPct val="0"/>
        </a:spcAft>
        <a:defRPr sz="5200">
          <a:solidFill>
            <a:schemeClr val="tx1"/>
          </a:solidFill>
          <a:latin typeface="Gill Sans Light" charset="0"/>
          <a:ea typeface="ヒラギノ角ゴ ProN W3" charset="0"/>
          <a:cs typeface="ヒラギノ角ゴ ProN W3" charset="0"/>
          <a:sym typeface="Gill Sans Light" charset="0"/>
        </a:defRPr>
      </a:lvl9pPr>
    </p:titleStyle>
    <p:bodyStyle>
      <a:lvl1pPr marL="571500" indent="-571500" algn="l" rtl="0" eaLnBrk="0" fontAlgn="base" hangingPunct="0">
        <a:spcBef>
          <a:spcPts val="3200"/>
        </a:spcBef>
        <a:spcAft>
          <a:spcPct val="0"/>
        </a:spcAft>
        <a:buClr>
          <a:srgbClr val="49433E"/>
        </a:buClr>
        <a:buSzPct val="100000"/>
        <a:buFont typeface="Arial" pitchFamily="34" charset="0"/>
        <a:buChar char="•"/>
        <a:defRPr sz="2800">
          <a:solidFill>
            <a:schemeClr val="tx1"/>
          </a:solidFill>
          <a:latin typeface="+mn-lt"/>
          <a:ea typeface="+mn-ea"/>
          <a:cs typeface="+mn-cs"/>
          <a:sym typeface="Arial" pitchFamily="34" charset="0"/>
        </a:defRPr>
      </a:lvl1pPr>
      <a:lvl2pPr marL="711200" indent="-571500" algn="l" rtl="0" eaLnBrk="0" fontAlgn="base" hangingPunct="0">
        <a:spcBef>
          <a:spcPts val="3200"/>
        </a:spcBef>
        <a:spcAft>
          <a:spcPct val="0"/>
        </a:spcAft>
        <a:buClr>
          <a:srgbClr val="49433E"/>
        </a:buClr>
        <a:buSzPct val="100000"/>
        <a:buFont typeface="Arial" pitchFamily="34" charset="0"/>
        <a:buChar char="•"/>
        <a:defRPr sz="2800">
          <a:solidFill>
            <a:schemeClr val="tx1"/>
          </a:solidFill>
          <a:latin typeface="+mn-lt"/>
          <a:ea typeface="+mn-ea"/>
          <a:cs typeface="+mn-cs"/>
          <a:sym typeface="Arial" pitchFamily="34" charset="0"/>
        </a:defRPr>
      </a:lvl2pPr>
      <a:lvl3pPr marL="1155700" indent="-571500" algn="l" rtl="0" eaLnBrk="0" fontAlgn="base" hangingPunct="0">
        <a:spcBef>
          <a:spcPts val="3200"/>
        </a:spcBef>
        <a:spcAft>
          <a:spcPct val="0"/>
        </a:spcAft>
        <a:buClr>
          <a:srgbClr val="49433E"/>
        </a:buClr>
        <a:buSzPct val="100000"/>
        <a:buFont typeface="Arial" pitchFamily="34" charset="0"/>
        <a:buChar char="•"/>
        <a:defRPr sz="2800">
          <a:solidFill>
            <a:schemeClr val="tx1"/>
          </a:solidFill>
          <a:latin typeface="+mn-lt"/>
          <a:ea typeface="+mn-ea"/>
          <a:cs typeface="+mn-cs"/>
          <a:sym typeface="Arial" pitchFamily="34" charset="0"/>
        </a:defRPr>
      </a:lvl3pPr>
      <a:lvl4pPr marL="1600200" indent="-571500" algn="l" rtl="0" eaLnBrk="0" fontAlgn="base" hangingPunct="0">
        <a:spcBef>
          <a:spcPts val="3200"/>
        </a:spcBef>
        <a:spcAft>
          <a:spcPct val="0"/>
        </a:spcAft>
        <a:buClr>
          <a:srgbClr val="49433E"/>
        </a:buClr>
        <a:buSzPct val="100000"/>
        <a:buFont typeface="Arial" pitchFamily="34" charset="0"/>
        <a:buChar char="•"/>
        <a:defRPr sz="2800">
          <a:solidFill>
            <a:schemeClr val="tx1"/>
          </a:solidFill>
          <a:latin typeface="+mn-lt"/>
          <a:ea typeface="+mn-ea"/>
          <a:cs typeface="+mn-cs"/>
          <a:sym typeface="Arial" pitchFamily="34" charset="0"/>
        </a:defRPr>
      </a:lvl4pPr>
      <a:lvl5pPr marL="2044700" indent="-571500" algn="l" rtl="0" eaLnBrk="0" fontAlgn="base" hangingPunct="0">
        <a:spcBef>
          <a:spcPts val="3200"/>
        </a:spcBef>
        <a:spcAft>
          <a:spcPct val="0"/>
        </a:spcAft>
        <a:buClr>
          <a:srgbClr val="49433E"/>
        </a:buClr>
        <a:buSzPct val="100000"/>
        <a:buFont typeface="Arial" pitchFamily="34" charset="0"/>
        <a:buChar char="•"/>
        <a:defRPr sz="2800">
          <a:solidFill>
            <a:schemeClr val="tx1"/>
          </a:solidFill>
          <a:latin typeface="+mn-lt"/>
          <a:ea typeface="+mn-ea"/>
          <a:cs typeface="+mn-cs"/>
          <a:sym typeface="Arial" pitchFamily="34" charset="0"/>
        </a:defRPr>
      </a:lvl5pPr>
      <a:lvl6pPr marL="2501900" indent="-571500" algn="l" rtl="0" fontAlgn="base">
        <a:spcBef>
          <a:spcPts val="3200"/>
        </a:spcBef>
        <a:spcAft>
          <a:spcPct val="0"/>
        </a:spcAft>
        <a:buClr>
          <a:srgbClr val="49433E"/>
        </a:buClr>
        <a:buSzPct val="100000"/>
        <a:buFont typeface="Arial" charset="0"/>
        <a:buChar char="•"/>
        <a:defRPr sz="2800">
          <a:solidFill>
            <a:schemeClr val="tx1"/>
          </a:solidFill>
          <a:latin typeface="+mn-lt"/>
          <a:ea typeface="+mn-ea"/>
          <a:cs typeface="+mn-cs"/>
          <a:sym typeface="Arial" charset="0"/>
        </a:defRPr>
      </a:lvl6pPr>
      <a:lvl7pPr marL="2959100" indent="-571500" algn="l" rtl="0" fontAlgn="base">
        <a:spcBef>
          <a:spcPts val="3200"/>
        </a:spcBef>
        <a:spcAft>
          <a:spcPct val="0"/>
        </a:spcAft>
        <a:buClr>
          <a:srgbClr val="49433E"/>
        </a:buClr>
        <a:buSzPct val="100000"/>
        <a:buFont typeface="Arial" charset="0"/>
        <a:buChar char="•"/>
        <a:defRPr sz="2800">
          <a:solidFill>
            <a:schemeClr val="tx1"/>
          </a:solidFill>
          <a:latin typeface="+mn-lt"/>
          <a:ea typeface="+mn-ea"/>
          <a:cs typeface="+mn-cs"/>
          <a:sym typeface="Arial" charset="0"/>
        </a:defRPr>
      </a:lvl7pPr>
      <a:lvl8pPr marL="3416300" indent="-571500" algn="l" rtl="0" fontAlgn="base">
        <a:spcBef>
          <a:spcPts val="3200"/>
        </a:spcBef>
        <a:spcAft>
          <a:spcPct val="0"/>
        </a:spcAft>
        <a:buClr>
          <a:srgbClr val="49433E"/>
        </a:buClr>
        <a:buSzPct val="100000"/>
        <a:buFont typeface="Arial" charset="0"/>
        <a:buChar char="•"/>
        <a:defRPr sz="2800">
          <a:solidFill>
            <a:schemeClr val="tx1"/>
          </a:solidFill>
          <a:latin typeface="+mn-lt"/>
          <a:ea typeface="+mn-ea"/>
          <a:cs typeface="+mn-cs"/>
          <a:sym typeface="Arial" charset="0"/>
        </a:defRPr>
      </a:lvl8pPr>
      <a:lvl9pPr marL="3873500" indent="-571500" algn="l" rtl="0" fontAlgn="base">
        <a:spcBef>
          <a:spcPts val="3200"/>
        </a:spcBef>
        <a:spcAft>
          <a:spcPct val="0"/>
        </a:spcAft>
        <a:buClr>
          <a:srgbClr val="49433E"/>
        </a:buClr>
        <a:buSzPct val="100000"/>
        <a:buFont typeface="Arial"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17" name="Rectangle 1"/>
          <p:cNvSpPr>
            <a:spLocks noGrp="1" noChangeArrowheads="1"/>
          </p:cNvSpPr>
          <p:nvPr>
            <p:ph type="body" idx="1"/>
          </p:nvPr>
        </p:nvSpPr>
        <p:spPr bwMode="auto">
          <a:xfrm>
            <a:off x="1041400" y="1828800"/>
            <a:ext cx="10922000" cy="6096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ransition/>
  <p:txStyles>
    <p:titleStyle>
      <a:lvl1pPr marL="39688" indent="-39688" algn="ctr" rtl="0" eaLnBrk="0" fontAlgn="base" hangingPunct="0">
        <a:spcBef>
          <a:spcPct val="0"/>
        </a:spcBef>
        <a:spcAft>
          <a:spcPct val="0"/>
        </a:spcAft>
        <a:defRPr sz="5200">
          <a:solidFill>
            <a:schemeClr val="tx1"/>
          </a:solidFill>
          <a:latin typeface="+mj-lt"/>
          <a:ea typeface="+mj-ea"/>
          <a:cs typeface="+mj-cs"/>
          <a:sym typeface="Gill Sans Light" pitchFamily="1" charset="0"/>
        </a:defRPr>
      </a:lvl1pPr>
      <a:lvl2pPr marL="39688" indent="-39688" algn="ctr" rtl="0" eaLnBrk="0" fontAlgn="base" hangingPunct="0">
        <a:spcBef>
          <a:spcPct val="0"/>
        </a:spcBef>
        <a:spcAft>
          <a:spcPct val="0"/>
        </a:spcAft>
        <a:defRPr sz="5200">
          <a:solidFill>
            <a:schemeClr val="tx1"/>
          </a:solidFill>
          <a:latin typeface="Gill Sans Light" charset="0"/>
          <a:ea typeface="ヒラギノ角ゴ ProN W3" charset="0"/>
          <a:cs typeface="ヒラギノ角ゴ ProN W3" charset="0"/>
          <a:sym typeface="Gill Sans Light" pitchFamily="1" charset="0"/>
        </a:defRPr>
      </a:lvl2pPr>
      <a:lvl3pPr marL="39688" indent="-39688" algn="ctr" rtl="0" eaLnBrk="0" fontAlgn="base" hangingPunct="0">
        <a:spcBef>
          <a:spcPct val="0"/>
        </a:spcBef>
        <a:spcAft>
          <a:spcPct val="0"/>
        </a:spcAft>
        <a:defRPr sz="5200">
          <a:solidFill>
            <a:schemeClr val="tx1"/>
          </a:solidFill>
          <a:latin typeface="Gill Sans Light" charset="0"/>
          <a:ea typeface="ヒラギノ角ゴ ProN W3" charset="0"/>
          <a:cs typeface="ヒラギノ角ゴ ProN W3" charset="0"/>
          <a:sym typeface="Gill Sans Light" pitchFamily="1" charset="0"/>
        </a:defRPr>
      </a:lvl3pPr>
      <a:lvl4pPr marL="39688" indent="-39688" algn="ctr" rtl="0" eaLnBrk="0" fontAlgn="base" hangingPunct="0">
        <a:spcBef>
          <a:spcPct val="0"/>
        </a:spcBef>
        <a:spcAft>
          <a:spcPct val="0"/>
        </a:spcAft>
        <a:defRPr sz="5200">
          <a:solidFill>
            <a:schemeClr val="tx1"/>
          </a:solidFill>
          <a:latin typeface="Gill Sans Light" charset="0"/>
          <a:ea typeface="ヒラギノ角ゴ ProN W3" charset="0"/>
          <a:cs typeface="ヒラギノ角ゴ ProN W3" charset="0"/>
          <a:sym typeface="Gill Sans Light" pitchFamily="1" charset="0"/>
        </a:defRPr>
      </a:lvl4pPr>
      <a:lvl5pPr marL="39688" indent="-39688" algn="ctr" rtl="0" eaLnBrk="0" fontAlgn="base" hangingPunct="0">
        <a:spcBef>
          <a:spcPct val="0"/>
        </a:spcBef>
        <a:spcAft>
          <a:spcPct val="0"/>
        </a:spcAft>
        <a:defRPr sz="5200">
          <a:solidFill>
            <a:schemeClr val="tx1"/>
          </a:solidFill>
          <a:latin typeface="Gill Sans Light" charset="0"/>
          <a:ea typeface="ヒラギノ角ゴ ProN W3" charset="0"/>
          <a:cs typeface="ヒラギノ角ゴ ProN W3" charset="0"/>
          <a:sym typeface="Gill Sans Light" pitchFamily="1" charset="0"/>
        </a:defRPr>
      </a:lvl5pPr>
      <a:lvl6pPr marL="496888" algn="ctr" rtl="0" fontAlgn="base">
        <a:spcBef>
          <a:spcPct val="0"/>
        </a:spcBef>
        <a:spcAft>
          <a:spcPct val="0"/>
        </a:spcAft>
        <a:defRPr sz="5200">
          <a:solidFill>
            <a:schemeClr val="tx1"/>
          </a:solidFill>
          <a:latin typeface="Gill Sans Light" charset="0"/>
          <a:ea typeface="ヒラギノ角ゴ ProN W3" charset="0"/>
          <a:cs typeface="ヒラギノ角ゴ ProN W3" charset="0"/>
          <a:sym typeface="Gill Sans Light" charset="0"/>
        </a:defRPr>
      </a:lvl6pPr>
      <a:lvl7pPr marL="954088" algn="ctr" rtl="0" fontAlgn="base">
        <a:spcBef>
          <a:spcPct val="0"/>
        </a:spcBef>
        <a:spcAft>
          <a:spcPct val="0"/>
        </a:spcAft>
        <a:defRPr sz="5200">
          <a:solidFill>
            <a:schemeClr val="tx1"/>
          </a:solidFill>
          <a:latin typeface="Gill Sans Light" charset="0"/>
          <a:ea typeface="ヒラギノ角ゴ ProN W3" charset="0"/>
          <a:cs typeface="ヒラギノ角ゴ ProN W3" charset="0"/>
          <a:sym typeface="Gill Sans Light" charset="0"/>
        </a:defRPr>
      </a:lvl7pPr>
      <a:lvl8pPr marL="1411288" algn="ctr" rtl="0" fontAlgn="base">
        <a:spcBef>
          <a:spcPct val="0"/>
        </a:spcBef>
        <a:spcAft>
          <a:spcPct val="0"/>
        </a:spcAft>
        <a:defRPr sz="5200">
          <a:solidFill>
            <a:schemeClr val="tx1"/>
          </a:solidFill>
          <a:latin typeface="Gill Sans Light" charset="0"/>
          <a:ea typeface="ヒラギノ角ゴ ProN W3" charset="0"/>
          <a:cs typeface="ヒラギノ角ゴ ProN W3" charset="0"/>
          <a:sym typeface="Gill Sans Light" charset="0"/>
        </a:defRPr>
      </a:lvl8pPr>
      <a:lvl9pPr marL="1868488" algn="ctr" rtl="0" fontAlgn="base">
        <a:spcBef>
          <a:spcPct val="0"/>
        </a:spcBef>
        <a:spcAft>
          <a:spcPct val="0"/>
        </a:spcAft>
        <a:defRPr sz="5200">
          <a:solidFill>
            <a:schemeClr val="tx1"/>
          </a:solidFill>
          <a:latin typeface="Gill Sans Light" charset="0"/>
          <a:ea typeface="ヒラギノ角ゴ ProN W3" charset="0"/>
          <a:cs typeface="ヒラギノ角ゴ ProN W3" charset="0"/>
          <a:sym typeface="Gill Sans Light" charset="0"/>
        </a:defRPr>
      </a:lvl9pPr>
    </p:titleStyle>
    <p:bodyStyle>
      <a:lvl1pPr marL="571500" indent="-571500" algn="l" rtl="0" eaLnBrk="0" fontAlgn="base" hangingPunct="0">
        <a:spcBef>
          <a:spcPts val="5200"/>
        </a:spcBef>
        <a:spcAft>
          <a:spcPct val="0"/>
        </a:spcAft>
        <a:buClr>
          <a:srgbClr val="49433E"/>
        </a:buClr>
        <a:buSzPct val="100000"/>
        <a:buFont typeface="Arial" pitchFamily="34" charset="0"/>
        <a:buChar char="•"/>
        <a:defRPr sz="2800">
          <a:solidFill>
            <a:schemeClr val="tx1"/>
          </a:solidFill>
          <a:latin typeface="+mn-lt"/>
          <a:ea typeface="+mn-ea"/>
          <a:cs typeface="+mn-cs"/>
          <a:sym typeface="Arial" pitchFamily="34" charset="0"/>
        </a:defRPr>
      </a:lvl1pPr>
      <a:lvl2pPr marL="711200" indent="-571500" algn="l" rtl="0" eaLnBrk="0" fontAlgn="base" hangingPunct="0">
        <a:spcBef>
          <a:spcPts val="5200"/>
        </a:spcBef>
        <a:spcAft>
          <a:spcPct val="0"/>
        </a:spcAft>
        <a:buClr>
          <a:srgbClr val="49433E"/>
        </a:buClr>
        <a:buSzPct val="100000"/>
        <a:buFont typeface="Arial" pitchFamily="34" charset="0"/>
        <a:buChar char="•"/>
        <a:defRPr sz="2800">
          <a:solidFill>
            <a:schemeClr val="tx1"/>
          </a:solidFill>
          <a:latin typeface="+mn-lt"/>
          <a:ea typeface="+mn-ea"/>
          <a:cs typeface="+mn-cs"/>
          <a:sym typeface="Arial" pitchFamily="34" charset="0"/>
        </a:defRPr>
      </a:lvl2pPr>
      <a:lvl3pPr marL="1155700" indent="-571500" algn="l" rtl="0" eaLnBrk="0" fontAlgn="base" hangingPunct="0">
        <a:spcBef>
          <a:spcPts val="5200"/>
        </a:spcBef>
        <a:spcAft>
          <a:spcPct val="0"/>
        </a:spcAft>
        <a:buClr>
          <a:srgbClr val="49433E"/>
        </a:buClr>
        <a:buSzPct val="100000"/>
        <a:buFont typeface="Arial" pitchFamily="34" charset="0"/>
        <a:buChar char="•"/>
        <a:defRPr sz="2800">
          <a:solidFill>
            <a:schemeClr val="tx1"/>
          </a:solidFill>
          <a:latin typeface="+mn-lt"/>
          <a:ea typeface="+mn-ea"/>
          <a:cs typeface="+mn-cs"/>
          <a:sym typeface="Arial" pitchFamily="34" charset="0"/>
        </a:defRPr>
      </a:lvl3pPr>
      <a:lvl4pPr marL="1600200" indent="-571500" algn="l" rtl="0" eaLnBrk="0" fontAlgn="base" hangingPunct="0">
        <a:spcBef>
          <a:spcPts val="5200"/>
        </a:spcBef>
        <a:spcAft>
          <a:spcPct val="0"/>
        </a:spcAft>
        <a:buClr>
          <a:srgbClr val="49433E"/>
        </a:buClr>
        <a:buSzPct val="100000"/>
        <a:buFont typeface="Arial" pitchFamily="34" charset="0"/>
        <a:buChar char="•"/>
        <a:defRPr sz="2800">
          <a:solidFill>
            <a:schemeClr val="tx1"/>
          </a:solidFill>
          <a:latin typeface="+mn-lt"/>
          <a:ea typeface="+mn-ea"/>
          <a:cs typeface="+mn-cs"/>
          <a:sym typeface="Arial" pitchFamily="34" charset="0"/>
        </a:defRPr>
      </a:lvl4pPr>
      <a:lvl5pPr marL="2044700" indent="-571500" algn="l" rtl="0" eaLnBrk="0" fontAlgn="base" hangingPunct="0">
        <a:spcBef>
          <a:spcPts val="5200"/>
        </a:spcBef>
        <a:spcAft>
          <a:spcPct val="0"/>
        </a:spcAft>
        <a:buClr>
          <a:srgbClr val="49433E"/>
        </a:buClr>
        <a:buSzPct val="100000"/>
        <a:buFont typeface="Arial" pitchFamily="34" charset="0"/>
        <a:buChar char="•"/>
        <a:defRPr sz="2800">
          <a:solidFill>
            <a:schemeClr val="tx1"/>
          </a:solidFill>
          <a:latin typeface="+mn-lt"/>
          <a:ea typeface="+mn-ea"/>
          <a:cs typeface="+mn-cs"/>
          <a:sym typeface="Arial" pitchFamily="34" charset="0"/>
        </a:defRPr>
      </a:lvl5pPr>
      <a:lvl6pPr marL="2501900" indent="-571500" algn="l" rtl="0" fontAlgn="base">
        <a:spcBef>
          <a:spcPts val="5200"/>
        </a:spcBef>
        <a:spcAft>
          <a:spcPct val="0"/>
        </a:spcAft>
        <a:buClr>
          <a:srgbClr val="49433E"/>
        </a:buClr>
        <a:buSzPct val="100000"/>
        <a:buFont typeface="Arial" charset="0"/>
        <a:buChar char="•"/>
        <a:defRPr sz="2800">
          <a:solidFill>
            <a:schemeClr val="tx1"/>
          </a:solidFill>
          <a:latin typeface="+mn-lt"/>
          <a:ea typeface="+mn-ea"/>
          <a:cs typeface="+mn-cs"/>
          <a:sym typeface="Arial" charset="0"/>
        </a:defRPr>
      </a:lvl6pPr>
      <a:lvl7pPr marL="2959100" indent="-571500" algn="l" rtl="0" fontAlgn="base">
        <a:spcBef>
          <a:spcPts val="5200"/>
        </a:spcBef>
        <a:spcAft>
          <a:spcPct val="0"/>
        </a:spcAft>
        <a:buClr>
          <a:srgbClr val="49433E"/>
        </a:buClr>
        <a:buSzPct val="100000"/>
        <a:buFont typeface="Arial" charset="0"/>
        <a:buChar char="•"/>
        <a:defRPr sz="2800">
          <a:solidFill>
            <a:schemeClr val="tx1"/>
          </a:solidFill>
          <a:latin typeface="+mn-lt"/>
          <a:ea typeface="+mn-ea"/>
          <a:cs typeface="+mn-cs"/>
          <a:sym typeface="Arial" charset="0"/>
        </a:defRPr>
      </a:lvl7pPr>
      <a:lvl8pPr marL="3416300" indent="-571500" algn="l" rtl="0" fontAlgn="base">
        <a:spcBef>
          <a:spcPts val="5200"/>
        </a:spcBef>
        <a:spcAft>
          <a:spcPct val="0"/>
        </a:spcAft>
        <a:buClr>
          <a:srgbClr val="49433E"/>
        </a:buClr>
        <a:buSzPct val="100000"/>
        <a:buFont typeface="Arial" charset="0"/>
        <a:buChar char="•"/>
        <a:defRPr sz="2800">
          <a:solidFill>
            <a:schemeClr val="tx1"/>
          </a:solidFill>
          <a:latin typeface="+mn-lt"/>
          <a:ea typeface="+mn-ea"/>
          <a:cs typeface="+mn-cs"/>
          <a:sym typeface="Arial" charset="0"/>
        </a:defRPr>
      </a:lvl8pPr>
      <a:lvl9pPr marL="3873500" indent="-571500" algn="l" rtl="0" fontAlgn="base">
        <a:spcBef>
          <a:spcPts val="5200"/>
        </a:spcBef>
        <a:spcAft>
          <a:spcPct val="0"/>
        </a:spcAft>
        <a:buClr>
          <a:srgbClr val="49433E"/>
        </a:buClr>
        <a:buSzPct val="100000"/>
        <a:buFont typeface="Arial"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hyperlink" Target="http://www.blueprintforsafety.org" TargetMode="Externa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hyperlink" Target="http://www.blueprintforsafety.org" TargetMode="Externa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hyperlink" Target="file:///\\localhost\Users\jodyhill\Dropbox\Mitigation%20Training%20Development\Wind-Testing-2010.wmv"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hyperlink" Target="file:///\\localhost\Users\jodyhill\Dropbox\Mitigation%20Training%20Development\Wind-Testing-2010.wmv"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hyperlink" Target="http://www.blueprintforsafety.org" TargetMode="External"/><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hyperlink" Target="http://www.blueprintforsafety.org" TargetMode="External"/><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23.jpe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png"/><Relationship Id="rId7"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png"/><Relationship Id="rId7"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43.jpe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25.jpe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png"/><Relationship Id="rId7"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13.xml"/><Relationship Id="rId5" Type="http://schemas.openxmlformats.org/officeDocument/2006/relationships/image" Target="../media/image59.jpeg"/><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13.xml"/><Relationship Id="rId5" Type="http://schemas.openxmlformats.org/officeDocument/2006/relationships/image" Target="../media/image61.jpeg"/><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hyperlink" Target="http://www.floridadisaster.org/hrg/index.asp" TargetMode="External"/><Relationship Id="rId7" Type="http://schemas.openxmlformats.org/officeDocument/2006/relationships/hyperlink" Target="http://www.blueprintforsafety.org/animated-how-to.php" TargetMode="External"/><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hyperlink" Target="http://www.flash.org/video.php" TargetMode="External"/><Relationship Id="rId5" Type="http://schemas.openxmlformats.org/officeDocument/2006/relationships/hyperlink" Target="http://www.disastersafety.org/content/data/file/IBHS_FOR-engineering-guide.pdf" TargetMode="External"/><Relationship Id="rId4" Type="http://schemas.openxmlformats.org/officeDocument/2006/relationships/hyperlink" Target="http://www.ready.gov/hurricanes"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3.xml"/><Relationship Id="rId5" Type="http://schemas.openxmlformats.org/officeDocument/2006/relationships/image" Target="../media/image62.png"/><Relationship Id="rId4" Type="http://schemas.openxmlformats.org/officeDocument/2006/relationships/hyperlink" Target="file:///\\localhost\Users\jodyhill\Dropbox\Mitigation%20Training%20Development\Tale%20of%20Two%20Houses.wmv"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hyperlink" Target="http://www.floridadisaster.org" TargetMode="External"/><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hyperlink" Target="http://www.FloridaEvacuates.com"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p:txBody>
          <a:bodyPr/>
          <a:lstStyle/>
          <a:p>
            <a:pPr eaLnBrk="1" hangingPunct="1">
              <a:defRPr/>
            </a:pPr>
            <a:r>
              <a:rPr lang="en-US" smtClean="0">
                <a:sym typeface="Gill Sans Light" charset="0"/>
              </a:rPr>
              <a:t>Make Mitigation Happen</a:t>
            </a:r>
          </a:p>
        </p:txBody>
      </p:sp>
      <p:sp>
        <p:nvSpPr>
          <p:cNvPr id="15362" name="Rectangle 2"/>
          <p:cNvSpPr>
            <a:spLocks noGrp="1" noChangeArrowheads="1"/>
          </p:cNvSpPr>
          <p:nvPr>
            <p:ph type="body" idx="1"/>
          </p:nvPr>
        </p:nvSpPr>
        <p:spPr>
          <a:xfrm>
            <a:off x="1041400" y="5245100"/>
            <a:ext cx="10922000" cy="1079500"/>
          </a:xfrm>
        </p:spPr>
        <p:txBody>
          <a:bodyPr/>
          <a:lstStyle/>
          <a:p>
            <a:pPr marL="0" indent="0" eaLnBrk="1" hangingPunct="1"/>
            <a:r>
              <a:rPr lang="en-US" dirty="0" smtClean="0"/>
              <a:t>A program of Florida</a:t>
            </a:r>
            <a:r>
              <a:rPr lang="ja-JP" altLang="en-US" smtClean="0"/>
              <a:t>’</a:t>
            </a:r>
            <a:r>
              <a:rPr lang="en-US" altLang="ja-JP" dirty="0" smtClean="0"/>
              <a:t>s Foundation and </a:t>
            </a:r>
          </a:p>
          <a:p>
            <a:pPr marL="0" indent="0" eaLnBrk="1" hangingPunct="1"/>
            <a:r>
              <a:rPr lang="en-US" dirty="0" smtClean="0"/>
              <a:t>the Florida Division of Emergency Management</a:t>
            </a:r>
          </a:p>
        </p:txBody>
      </p:sp>
      <p:pic>
        <p:nvPicPr>
          <p:cNvPr id="16387" name="Picture 3"/>
          <p:cNvPicPr>
            <a:picLocks noChangeArrowheads="1"/>
          </p:cNvPicPr>
          <p:nvPr/>
        </p:nvPicPr>
        <p:blipFill>
          <a:blip r:embed="rId2"/>
          <a:srcRect l="9447" r="8015" b="166"/>
          <a:stretch>
            <a:fillRect/>
          </a:stretch>
        </p:blipFill>
        <p:spPr bwMode="auto">
          <a:xfrm>
            <a:off x="1828800" y="871538"/>
            <a:ext cx="9347200" cy="3059112"/>
          </a:xfrm>
          <a:prstGeom prst="rect">
            <a:avLst/>
          </a:prstGeom>
          <a:noFill/>
          <a:ln w="12700">
            <a:noFill/>
            <a:miter lim="800000"/>
            <a:headEnd/>
            <a:tailEnd/>
          </a:ln>
        </p:spPr>
      </p:pic>
      <p:pic>
        <p:nvPicPr>
          <p:cNvPr id="16388" name="Picture 4"/>
          <p:cNvPicPr>
            <a:picLocks noChangeArrowheads="1"/>
          </p:cNvPicPr>
          <p:nvPr/>
        </p:nvPicPr>
        <p:blipFill>
          <a:blip r:embed="rId3"/>
          <a:srcRect/>
          <a:stretch>
            <a:fillRect/>
          </a:stretch>
        </p:blipFill>
        <p:spPr bwMode="auto">
          <a:xfrm>
            <a:off x="10007600" y="7696200"/>
            <a:ext cx="1905000" cy="1244600"/>
          </a:xfrm>
          <a:prstGeom prst="rect">
            <a:avLst/>
          </a:prstGeom>
          <a:noFill/>
          <a:ln w="9525">
            <a:noFill/>
            <a:miter lim="800000"/>
            <a:headEnd/>
            <a:tailEnd/>
          </a:ln>
        </p:spPr>
      </p:pic>
      <p:pic>
        <p:nvPicPr>
          <p:cNvPr id="16389" name="Picture 5"/>
          <p:cNvPicPr>
            <a:picLocks noChangeArrowheads="1"/>
          </p:cNvPicPr>
          <p:nvPr/>
        </p:nvPicPr>
        <p:blipFill>
          <a:blip r:embed="rId4"/>
          <a:srcRect/>
          <a:stretch>
            <a:fillRect/>
          </a:stretch>
        </p:blipFill>
        <p:spPr bwMode="auto">
          <a:xfrm>
            <a:off x="863600" y="7924800"/>
            <a:ext cx="3049588" cy="914400"/>
          </a:xfrm>
          <a:prstGeom prst="rect">
            <a:avLst/>
          </a:prstGeom>
          <a:noFill/>
          <a:ln w="9525">
            <a:noFill/>
            <a:miter lim="800000"/>
            <a:headEnd/>
            <a:tailEnd/>
          </a:ln>
        </p:spPr>
      </p:pic>
      <p:sp>
        <p:nvSpPr>
          <p:cNvPr id="9" name="Rectangle 8"/>
          <p:cNvSpPr/>
          <p:nvPr/>
        </p:nvSpPr>
        <p:spPr>
          <a:xfrm>
            <a:off x="3378200" y="6477000"/>
            <a:ext cx="6502400" cy="1323439"/>
          </a:xfrm>
          <a:prstGeom prst="rect">
            <a:avLst/>
          </a:prstGeom>
        </p:spPr>
        <p:txBody>
          <a:bodyPr wrap="square">
            <a:spAutoFit/>
          </a:bodyPr>
          <a:lstStyle/>
          <a:p>
            <a:r>
              <a:rPr lang="en-US" b="1" dirty="0" smtClean="0">
                <a:solidFill>
                  <a:schemeClr val="accent3">
                    <a:lumMod val="20000"/>
                    <a:lumOff val="80000"/>
                  </a:schemeClr>
                </a:solidFill>
              </a:rPr>
              <a:t>Fun </a:t>
            </a:r>
            <a:r>
              <a:rPr lang="en-US" sz="2000" b="1" dirty="0" smtClean="0"/>
              <a:t>Funded by a grant from the Florida Division of Emergency Management,  Residential Construction 		Mitigation Program</a:t>
            </a:r>
          </a:p>
          <a:p>
            <a:r>
              <a:rPr lang="en-US" sz="2000" b="1" dirty="0" smtClean="0">
                <a:solidFill>
                  <a:schemeClr val="accent3">
                    <a:lumMod val="20000"/>
                    <a:lumOff val="80000"/>
                  </a:schemeClr>
                </a:solidFill>
              </a:rPr>
              <a:t> Residential Construction Mitigation Program</a:t>
            </a:r>
            <a:endParaRPr lang="en-US" sz="2000" b="1" dirty="0" smtClean="0">
              <a:solidFill>
                <a:schemeClr val="accent3">
                  <a:lumMod val="20000"/>
                  <a:lumOff val="80000"/>
                </a:schemeClr>
              </a:solidFill>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rrowheads="1"/>
          </p:cNvPicPr>
          <p:nvPr/>
        </p:nvPicPr>
        <p:blipFill>
          <a:blip r:embed="rId3"/>
          <a:srcRect/>
          <a:stretch>
            <a:fillRect/>
          </a:stretch>
        </p:blipFill>
        <p:spPr bwMode="auto">
          <a:xfrm>
            <a:off x="1003300" y="2222500"/>
            <a:ext cx="10998200" cy="63500"/>
          </a:xfrm>
          <a:prstGeom prst="rect">
            <a:avLst/>
          </a:prstGeom>
          <a:noFill/>
          <a:ln w="12700">
            <a:noFill/>
            <a:miter lim="800000"/>
            <a:headEnd/>
            <a:tailEnd/>
          </a:ln>
        </p:spPr>
      </p:pic>
      <p:sp>
        <p:nvSpPr>
          <p:cNvPr id="33794" name="Rectangle 2"/>
          <p:cNvSpPr>
            <a:spLocks noGrp="1" noChangeArrowheads="1"/>
          </p:cNvSpPr>
          <p:nvPr>
            <p:ph type="title"/>
          </p:nvPr>
        </p:nvSpPr>
        <p:spPr>
          <a:xfrm>
            <a:off x="1041400" y="452438"/>
            <a:ext cx="10922000" cy="1785937"/>
          </a:xfrm>
        </p:spPr>
        <p:txBody>
          <a:bodyPr/>
          <a:lstStyle/>
          <a:p>
            <a:pPr eaLnBrk="1" hangingPunct="1">
              <a:defRPr/>
            </a:pPr>
            <a:r>
              <a:rPr lang="en-US" smtClean="0">
                <a:sym typeface="Gill Sans Light" charset="0"/>
              </a:rPr>
              <a:t>Wind Pressure vs. Suction</a:t>
            </a:r>
          </a:p>
        </p:txBody>
      </p:sp>
      <p:pic>
        <p:nvPicPr>
          <p:cNvPr id="33795" name="Picture 3"/>
          <p:cNvPicPr>
            <a:picLocks noChangeArrowheads="1"/>
          </p:cNvPicPr>
          <p:nvPr/>
        </p:nvPicPr>
        <p:blipFill>
          <a:blip r:embed="rId4"/>
          <a:srcRect/>
          <a:stretch>
            <a:fillRect/>
          </a:stretch>
        </p:blipFill>
        <p:spPr bwMode="auto">
          <a:xfrm>
            <a:off x="3187700" y="2351088"/>
            <a:ext cx="6627813" cy="3810000"/>
          </a:xfrm>
          <a:prstGeom prst="rect">
            <a:avLst/>
          </a:prstGeom>
          <a:noFill/>
          <a:ln w="9525">
            <a:noFill/>
            <a:miter lim="800000"/>
            <a:headEnd/>
            <a:tailEnd/>
          </a:ln>
        </p:spPr>
      </p:pic>
      <p:pic>
        <p:nvPicPr>
          <p:cNvPr id="33796" name="Picture 4"/>
          <p:cNvPicPr>
            <a:picLocks noChangeArrowheads="1"/>
          </p:cNvPicPr>
          <p:nvPr/>
        </p:nvPicPr>
        <p:blipFill>
          <a:blip r:embed="rId5"/>
          <a:srcRect/>
          <a:stretch>
            <a:fillRect/>
          </a:stretch>
        </p:blipFill>
        <p:spPr bwMode="auto">
          <a:xfrm>
            <a:off x="2600325" y="5435600"/>
            <a:ext cx="8158163" cy="3556000"/>
          </a:xfrm>
          <a:prstGeom prst="rect">
            <a:avLst/>
          </a:prstGeom>
          <a:noFill/>
          <a:ln w="9525">
            <a:noFill/>
            <a:miter lim="800000"/>
            <a:headEnd/>
            <a:tailEnd/>
          </a:ln>
        </p:spPr>
      </p:pic>
      <p:sp>
        <p:nvSpPr>
          <p:cNvPr id="33797" name="Rectangle 5"/>
          <p:cNvSpPr>
            <a:spLocks/>
          </p:cNvSpPr>
          <p:nvPr/>
        </p:nvSpPr>
        <p:spPr bwMode="auto">
          <a:xfrm>
            <a:off x="2667000" y="8102600"/>
            <a:ext cx="8026400" cy="863600"/>
          </a:xfrm>
          <a:prstGeom prst="rect">
            <a:avLst/>
          </a:prstGeom>
          <a:solidFill>
            <a:srgbClr val="FFFFFF"/>
          </a:solidFill>
          <a:ln w="12700">
            <a:noFill/>
            <a:miter lim="800000"/>
            <a:headEnd/>
            <a:tailEnd/>
          </a:ln>
        </p:spPr>
        <p:txBody>
          <a:bodyPr lIns="0" tIns="0" rIns="0" bIns="0"/>
          <a:lstStyle/>
          <a:p>
            <a:endParaRPr lang="en-US"/>
          </a:p>
        </p:txBody>
      </p:sp>
      <p:sp>
        <p:nvSpPr>
          <p:cNvPr id="33798" name="Rectangle 6"/>
          <p:cNvSpPr>
            <a:spLocks/>
          </p:cNvSpPr>
          <p:nvPr/>
        </p:nvSpPr>
        <p:spPr bwMode="auto">
          <a:xfrm>
            <a:off x="3302000" y="8382000"/>
            <a:ext cx="6946900" cy="292100"/>
          </a:xfrm>
          <a:prstGeom prst="rect">
            <a:avLst/>
          </a:prstGeom>
          <a:noFill/>
          <a:ln w="9525">
            <a:noFill/>
            <a:miter lim="800000"/>
            <a:headEnd/>
            <a:tailEnd/>
          </a:ln>
        </p:spPr>
        <p:txBody>
          <a:bodyPr lIns="0" tIns="0" rIns="40639" bIns="0"/>
          <a:lstStyle/>
          <a:p>
            <a:pPr marL="39688" algn="ctr"/>
            <a:r>
              <a:rPr lang="en-US">
                <a:solidFill>
                  <a:schemeClr val="tx1"/>
                </a:solidFill>
                <a:ea typeface="MS PGothic" pitchFamily="34" charset="-128"/>
              </a:rPr>
              <a:t>Images courtesy of Blueprint for Safety.  For more information go to </a:t>
            </a:r>
            <a:r>
              <a:rPr lang="en-US" u="sng">
                <a:solidFill>
                  <a:srgbClr val="009999"/>
                </a:solidFill>
                <a:ea typeface="MS PGothic" pitchFamily="34" charset="-128"/>
                <a:hlinkClick r:id="rId6"/>
              </a:rPr>
              <a:t>www.blueprintforsafety.org</a:t>
            </a:r>
            <a:r>
              <a:rPr lang="en-US">
                <a:solidFill>
                  <a:schemeClr val="tx1"/>
                </a:solidFill>
                <a:ea typeface="MS PGothic" pitchFamily="34" charset="-128"/>
              </a:rPr>
              <a:t>.  </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rrowheads="1"/>
          </p:cNvPicPr>
          <p:nvPr/>
        </p:nvPicPr>
        <p:blipFill>
          <a:blip r:embed="rId3"/>
          <a:srcRect/>
          <a:stretch>
            <a:fillRect/>
          </a:stretch>
        </p:blipFill>
        <p:spPr bwMode="auto">
          <a:xfrm>
            <a:off x="1003300" y="2222500"/>
            <a:ext cx="10998200" cy="63500"/>
          </a:xfrm>
          <a:prstGeom prst="rect">
            <a:avLst/>
          </a:prstGeom>
          <a:noFill/>
          <a:ln w="12700">
            <a:noFill/>
            <a:miter lim="800000"/>
            <a:headEnd/>
            <a:tailEnd/>
          </a:ln>
        </p:spPr>
      </p:pic>
      <p:sp>
        <p:nvSpPr>
          <p:cNvPr id="35842" name="Rectangle 2"/>
          <p:cNvSpPr>
            <a:spLocks noGrp="1" noChangeArrowheads="1"/>
          </p:cNvSpPr>
          <p:nvPr>
            <p:ph type="title"/>
          </p:nvPr>
        </p:nvSpPr>
        <p:spPr>
          <a:xfrm>
            <a:off x="1041400" y="492125"/>
            <a:ext cx="10922000" cy="1706563"/>
          </a:xfrm>
        </p:spPr>
        <p:txBody>
          <a:bodyPr/>
          <a:lstStyle/>
          <a:p>
            <a:pPr eaLnBrk="1" hangingPunct="1">
              <a:defRPr/>
            </a:pPr>
            <a:r>
              <a:rPr lang="en-US" smtClean="0">
                <a:sym typeface="Gill Sans Light" charset="0"/>
              </a:rPr>
              <a:t>Wind Pressure vs. Suction</a:t>
            </a:r>
          </a:p>
        </p:txBody>
      </p:sp>
      <p:pic>
        <p:nvPicPr>
          <p:cNvPr id="35843" name="Picture 3"/>
          <p:cNvPicPr>
            <a:picLocks noChangeArrowheads="1"/>
          </p:cNvPicPr>
          <p:nvPr/>
        </p:nvPicPr>
        <p:blipFill>
          <a:blip r:embed="rId4"/>
          <a:srcRect/>
          <a:stretch>
            <a:fillRect/>
          </a:stretch>
        </p:blipFill>
        <p:spPr bwMode="auto">
          <a:xfrm>
            <a:off x="3530600" y="2603500"/>
            <a:ext cx="5943600" cy="2222500"/>
          </a:xfrm>
          <a:prstGeom prst="rect">
            <a:avLst/>
          </a:prstGeom>
          <a:noFill/>
          <a:ln w="9525">
            <a:noFill/>
            <a:miter lim="800000"/>
            <a:headEnd/>
            <a:tailEnd/>
          </a:ln>
        </p:spPr>
      </p:pic>
      <p:pic>
        <p:nvPicPr>
          <p:cNvPr id="35844" name="Picture 4"/>
          <p:cNvPicPr>
            <a:picLocks noChangeArrowheads="1"/>
          </p:cNvPicPr>
          <p:nvPr/>
        </p:nvPicPr>
        <p:blipFill>
          <a:blip r:embed="rId5"/>
          <a:srcRect/>
          <a:stretch>
            <a:fillRect/>
          </a:stretch>
        </p:blipFill>
        <p:spPr bwMode="auto">
          <a:xfrm>
            <a:off x="3530600" y="5499100"/>
            <a:ext cx="5943600" cy="2527300"/>
          </a:xfrm>
          <a:prstGeom prst="rect">
            <a:avLst/>
          </a:prstGeom>
          <a:noFill/>
          <a:ln w="9525">
            <a:noFill/>
            <a:miter lim="800000"/>
            <a:headEnd/>
            <a:tailEnd/>
          </a:ln>
        </p:spPr>
      </p:pic>
      <p:sp>
        <p:nvSpPr>
          <p:cNvPr id="35845" name="Rectangle 5"/>
          <p:cNvSpPr>
            <a:spLocks/>
          </p:cNvSpPr>
          <p:nvPr/>
        </p:nvSpPr>
        <p:spPr bwMode="auto">
          <a:xfrm>
            <a:off x="4597400" y="4533900"/>
            <a:ext cx="3733800" cy="266700"/>
          </a:xfrm>
          <a:prstGeom prst="rect">
            <a:avLst/>
          </a:prstGeom>
          <a:solidFill>
            <a:srgbClr val="FFFFFF"/>
          </a:solidFill>
          <a:ln w="12700">
            <a:noFill/>
            <a:miter lim="800000"/>
            <a:headEnd/>
            <a:tailEnd/>
          </a:ln>
        </p:spPr>
        <p:txBody>
          <a:bodyPr lIns="0" tIns="0" rIns="0" bIns="0"/>
          <a:lstStyle/>
          <a:p>
            <a:endParaRPr lang="en-US"/>
          </a:p>
        </p:txBody>
      </p:sp>
      <p:sp>
        <p:nvSpPr>
          <p:cNvPr id="35846" name="Rectangle 6"/>
          <p:cNvSpPr>
            <a:spLocks/>
          </p:cNvSpPr>
          <p:nvPr/>
        </p:nvSpPr>
        <p:spPr bwMode="auto">
          <a:xfrm>
            <a:off x="4483100" y="7518400"/>
            <a:ext cx="3810000" cy="482600"/>
          </a:xfrm>
          <a:prstGeom prst="rect">
            <a:avLst/>
          </a:prstGeom>
          <a:solidFill>
            <a:srgbClr val="FFFFFF"/>
          </a:solidFill>
          <a:ln w="12700">
            <a:noFill/>
            <a:miter lim="800000"/>
            <a:headEnd/>
            <a:tailEnd/>
          </a:ln>
        </p:spPr>
        <p:txBody>
          <a:bodyPr lIns="0" tIns="0" rIns="0" bIns="0"/>
          <a:lstStyle/>
          <a:p>
            <a:endParaRPr lang="en-US"/>
          </a:p>
        </p:txBody>
      </p:sp>
      <p:sp>
        <p:nvSpPr>
          <p:cNvPr id="35847" name="Rectangle 7"/>
          <p:cNvSpPr>
            <a:spLocks/>
          </p:cNvSpPr>
          <p:nvPr/>
        </p:nvSpPr>
        <p:spPr bwMode="auto">
          <a:xfrm>
            <a:off x="3302000" y="8382000"/>
            <a:ext cx="6946900" cy="292100"/>
          </a:xfrm>
          <a:prstGeom prst="rect">
            <a:avLst/>
          </a:prstGeom>
          <a:noFill/>
          <a:ln w="9525">
            <a:noFill/>
            <a:miter lim="800000"/>
            <a:headEnd/>
            <a:tailEnd/>
          </a:ln>
        </p:spPr>
        <p:txBody>
          <a:bodyPr lIns="0" tIns="0" rIns="40639" bIns="0"/>
          <a:lstStyle/>
          <a:p>
            <a:pPr marL="39688" algn="ctr"/>
            <a:r>
              <a:rPr lang="en-US">
                <a:solidFill>
                  <a:schemeClr val="tx1"/>
                </a:solidFill>
                <a:ea typeface="MS PGothic" pitchFamily="34" charset="-128"/>
              </a:rPr>
              <a:t>Images courtesy of Blueprint for Safety.  For more information go to </a:t>
            </a:r>
            <a:r>
              <a:rPr lang="en-US" u="sng">
                <a:solidFill>
                  <a:srgbClr val="009999"/>
                </a:solidFill>
                <a:ea typeface="MS PGothic" pitchFamily="34" charset="-128"/>
                <a:hlinkClick r:id="rId6"/>
              </a:rPr>
              <a:t>www.blueprintforsafety.org</a:t>
            </a:r>
            <a:r>
              <a:rPr lang="en-US">
                <a:solidFill>
                  <a:schemeClr val="tx1"/>
                </a:solidFill>
                <a:ea typeface="MS PGothic" pitchFamily="34" charset="-128"/>
              </a:rPr>
              <a:t>.  </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Grp="1" noChangeArrowheads="1"/>
          </p:cNvSpPr>
          <p:nvPr>
            <p:ph type="title"/>
          </p:nvPr>
        </p:nvSpPr>
        <p:spPr/>
        <p:txBody>
          <a:bodyPr/>
          <a:lstStyle/>
          <a:p>
            <a:pPr eaLnBrk="1" hangingPunct="1">
              <a:defRPr/>
            </a:pPr>
            <a:r>
              <a:rPr lang="en-US" smtClean="0">
                <a:sym typeface="Gill Sans Light" charset="0"/>
              </a:rPr>
              <a:t>Institute for Business and Home Safety (IBHS)</a:t>
            </a:r>
          </a:p>
        </p:txBody>
      </p:sp>
      <p:pic>
        <p:nvPicPr>
          <p:cNvPr id="37891" name="Picture 3"/>
          <p:cNvPicPr>
            <a:picLocks noChangeArrowheads="1"/>
          </p:cNvPicPr>
          <p:nvPr/>
        </p:nvPicPr>
        <p:blipFill>
          <a:blip r:embed="rId3"/>
          <a:srcRect/>
          <a:stretch>
            <a:fillRect/>
          </a:stretch>
        </p:blipFill>
        <p:spPr bwMode="auto">
          <a:xfrm>
            <a:off x="1739900" y="6365875"/>
            <a:ext cx="9144000" cy="2536825"/>
          </a:xfrm>
          <a:prstGeom prst="rect">
            <a:avLst/>
          </a:prstGeom>
          <a:noFill/>
          <a:ln w="12700" cap="rnd">
            <a:noFill/>
            <a:round/>
            <a:headEnd/>
            <a:tailEnd/>
          </a:ln>
        </p:spPr>
      </p:pic>
      <p:sp>
        <p:nvSpPr>
          <p:cNvPr id="2" name="Rectangle 4"/>
          <p:cNvSpPr>
            <a:spLocks/>
          </p:cNvSpPr>
          <p:nvPr/>
        </p:nvSpPr>
        <p:spPr bwMode="auto">
          <a:xfrm>
            <a:off x="1739900" y="5638800"/>
            <a:ext cx="10198100" cy="800100"/>
          </a:xfrm>
          <a:prstGeom prst="rect">
            <a:avLst/>
          </a:prstGeom>
          <a:noFill/>
          <a:ln w="12700">
            <a:noFill/>
            <a:miter lim="800000"/>
            <a:headEnd/>
            <a:tailEnd/>
          </a:ln>
        </p:spPr>
        <p:txBody>
          <a:bodyPr lIns="0" tIns="0" rIns="0" bIns="0"/>
          <a:lstStyle/>
          <a:p>
            <a:pPr>
              <a:spcBef>
                <a:spcPts val="3200"/>
              </a:spcBef>
            </a:pPr>
            <a:r>
              <a:rPr lang="en-US" sz="2800">
                <a:solidFill>
                  <a:srgbClr val="343434"/>
                </a:solidFill>
                <a:latin typeface="Arial" pitchFamily="34" charset="0"/>
                <a:ea typeface="MS PGothic" pitchFamily="34" charset="-128"/>
                <a:sym typeface="Arial" pitchFamily="34" charset="0"/>
              </a:rPr>
              <a:t>Fortified for Existing Homes - voluntary program certifying superior construction standards</a:t>
            </a:r>
          </a:p>
        </p:txBody>
      </p:sp>
      <p:sp>
        <p:nvSpPr>
          <p:cNvPr id="37892" name="Rectangle 5"/>
          <p:cNvSpPr>
            <a:spLocks/>
          </p:cNvSpPr>
          <p:nvPr/>
        </p:nvSpPr>
        <p:spPr bwMode="auto">
          <a:xfrm>
            <a:off x="5003800" y="2552700"/>
            <a:ext cx="7289800" cy="2019300"/>
          </a:xfrm>
          <a:prstGeom prst="rect">
            <a:avLst/>
          </a:prstGeom>
          <a:noFill/>
          <a:ln w="12700">
            <a:noFill/>
            <a:miter lim="800000"/>
            <a:headEnd/>
            <a:tailEnd/>
          </a:ln>
        </p:spPr>
        <p:txBody>
          <a:bodyPr lIns="0" tIns="0" rIns="0" bIns="0"/>
          <a:lstStyle/>
          <a:p>
            <a:pPr>
              <a:spcBef>
                <a:spcPts val="3200"/>
              </a:spcBef>
            </a:pPr>
            <a:r>
              <a:rPr lang="en-US" sz="2800">
                <a:solidFill>
                  <a:schemeClr val="tx1"/>
                </a:solidFill>
                <a:latin typeface="Arial" pitchFamily="34" charset="0"/>
                <a:ea typeface="MS PGothic" pitchFamily="34" charset="-128"/>
                <a:sym typeface="Arial" pitchFamily="34" charset="0"/>
              </a:rPr>
              <a:t>Mission:  </a:t>
            </a:r>
            <a:r>
              <a:rPr lang="ja-JP" altLang="en-US" sz="2800">
                <a:solidFill>
                  <a:srgbClr val="343434"/>
                </a:solidFill>
                <a:latin typeface="Arial" pitchFamily="34" charset="0"/>
                <a:ea typeface="MS PGothic" pitchFamily="34" charset="-128"/>
                <a:sym typeface="Arial" pitchFamily="34" charset="0"/>
              </a:rPr>
              <a:t>“</a:t>
            </a:r>
            <a:r>
              <a:rPr lang="en-US" altLang="ja-JP" sz="2800">
                <a:solidFill>
                  <a:srgbClr val="343434"/>
                </a:solidFill>
                <a:latin typeface="Arial" pitchFamily="34" charset="0"/>
                <a:cs typeface="Arial" pitchFamily="34" charset="0"/>
                <a:sym typeface="Arial" pitchFamily="34" charset="0"/>
              </a:rPr>
              <a:t>To conduct objective, scientific research to identify and promote effective actions that strengthen homes, businesses, and communities against natural disasters and other causes of loss.</a:t>
            </a:r>
            <a:r>
              <a:rPr lang="ja-JP" altLang="en-US" sz="2800">
                <a:solidFill>
                  <a:srgbClr val="343434"/>
                </a:solidFill>
                <a:latin typeface="Arial" pitchFamily="34" charset="0"/>
                <a:ea typeface="MS PGothic" pitchFamily="34" charset="-128"/>
                <a:sym typeface="Arial" pitchFamily="34" charset="0"/>
              </a:rPr>
              <a:t>”</a:t>
            </a:r>
            <a:endParaRPr lang="en-US" sz="2800">
              <a:solidFill>
                <a:srgbClr val="343434"/>
              </a:solidFill>
              <a:latin typeface="Arial" pitchFamily="34" charset="0"/>
              <a:ea typeface="MS PGothic" pitchFamily="34" charset="-128"/>
              <a:sym typeface="Arial" pitchFamily="34" charset="0"/>
            </a:endParaRPr>
          </a:p>
        </p:txBody>
      </p:sp>
      <p:pic>
        <p:nvPicPr>
          <p:cNvPr id="7" name="Picture 6">
            <a:hlinkClick r:id="rId4" action="ppaction://hlinkfile"/>
          </p:cNvPr>
          <p:cNvPicPr>
            <a:picLocks noChangeAspect="1" noChangeArrowheads="1"/>
          </p:cNvPicPr>
          <p:nvPr/>
        </p:nvPicPr>
        <p:blipFill>
          <a:blip r:embed="rId5"/>
          <a:srcRect/>
          <a:stretch>
            <a:fillRect/>
          </a:stretch>
        </p:blipFill>
        <p:spPr bwMode="auto">
          <a:xfrm>
            <a:off x="1549400" y="2057400"/>
            <a:ext cx="3054350" cy="3200400"/>
          </a:xfrm>
          <a:prstGeom prst="rect">
            <a:avLst/>
          </a:prstGeom>
          <a:solidFill>
            <a:schemeClr val="accent2">
              <a:lumMod val="75000"/>
            </a:schemeClr>
          </a:solidFill>
          <a:ln w="12700" cap="rnd">
            <a:noFill/>
            <a:round/>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xit" presetSubtype="0" fill="hold" nodeType="afterEffect">
                                  <p:stCondLst>
                                    <p:cond delay="0"/>
                                  </p:stCondLst>
                                  <p:childTnLst>
                                    <p:set>
                                      <p:cBhvr>
                                        <p:cTn id="6" dur="1" fill="hold">
                                          <p:stCondLst>
                                            <p:cond delay="499"/>
                                          </p:stCondLst>
                                        </p:cTn>
                                        <p:tgtEl>
                                          <p:spTgt spid="378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p:txBody>
          <a:bodyPr/>
          <a:lstStyle/>
          <a:p>
            <a:pPr eaLnBrk="1" hangingPunct="1">
              <a:defRPr/>
            </a:pPr>
            <a:r>
              <a:rPr lang="en-US" smtClean="0">
                <a:sym typeface="Gill Sans Light" charset="0"/>
              </a:rPr>
              <a:t>Cost vs. Benefit</a:t>
            </a:r>
          </a:p>
        </p:txBody>
      </p:sp>
      <p:sp>
        <p:nvSpPr>
          <p:cNvPr id="39938" name="Rectangle 2"/>
          <p:cNvSpPr>
            <a:spLocks noGrp="1" noChangeArrowheads="1"/>
          </p:cNvSpPr>
          <p:nvPr>
            <p:ph type="body" idx="1"/>
          </p:nvPr>
        </p:nvSpPr>
        <p:spPr/>
        <p:txBody>
          <a:bodyPr/>
          <a:lstStyle/>
          <a:p>
            <a:pPr eaLnBrk="1" hangingPunct="1">
              <a:buFont typeface="Arial" charset="0"/>
              <a:buChar char="•"/>
              <a:defRPr/>
            </a:pPr>
            <a:endParaRPr lang="en-US" smtClean="0">
              <a:sym typeface="Arial" charset="0"/>
            </a:endParaRPr>
          </a:p>
        </p:txBody>
      </p:sp>
      <p:pic>
        <p:nvPicPr>
          <p:cNvPr id="39939" name="Picture 3"/>
          <p:cNvPicPr>
            <a:picLocks noChangeArrowheads="1"/>
          </p:cNvPicPr>
          <p:nvPr/>
        </p:nvPicPr>
        <p:blipFill>
          <a:blip r:embed="rId3"/>
          <a:srcRect/>
          <a:stretch>
            <a:fillRect/>
          </a:stretch>
        </p:blipFill>
        <p:spPr bwMode="auto">
          <a:xfrm>
            <a:off x="1689100" y="3632200"/>
            <a:ext cx="9144000" cy="5562600"/>
          </a:xfrm>
          <a:prstGeom prst="rect">
            <a:avLst/>
          </a:prstGeom>
          <a:noFill/>
          <a:ln w="9525">
            <a:noFill/>
            <a:round/>
            <a:headEnd/>
            <a:tailEnd/>
          </a:ln>
        </p:spPr>
      </p:pic>
      <p:sp>
        <p:nvSpPr>
          <p:cNvPr id="39940" name="Rectangle 4"/>
          <p:cNvSpPr>
            <a:spLocks/>
          </p:cNvSpPr>
          <p:nvPr/>
        </p:nvSpPr>
        <p:spPr bwMode="auto">
          <a:xfrm>
            <a:off x="2209800" y="3884613"/>
            <a:ext cx="4397375" cy="3976687"/>
          </a:xfrm>
          <a:prstGeom prst="rect">
            <a:avLst/>
          </a:prstGeom>
          <a:noFill/>
          <a:ln w="25400">
            <a:solidFill>
              <a:srgbClr val="FFFF00"/>
            </a:solidFill>
            <a:round/>
            <a:headEnd/>
            <a:tailEnd/>
          </a:ln>
          <a:effectLst>
            <a:outerShdw dist="25399" dir="5400000" algn="ctr" rotWithShape="0">
              <a:schemeClr val="bg2">
                <a:alpha val="34998"/>
              </a:schemeClr>
            </a:outerShdw>
          </a:effectLst>
        </p:spPr>
        <p:txBody>
          <a:bodyPr lIns="0" tIns="0" rIns="0" bIns="0"/>
          <a:lstStyle/>
          <a:p>
            <a:pPr>
              <a:defRPr/>
            </a:pPr>
            <a:endParaRPr lang="en-US">
              <a:ea typeface="ヒラギノ角ゴ ProN W6" charset="0"/>
              <a:cs typeface="ヒラギノ角ゴ ProN W6" charset="0"/>
            </a:endParaRPr>
          </a:p>
        </p:txBody>
      </p:sp>
      <p:sp>
        <p:nvSpPr>
          <p:cNvPr id="39941" name="Rectangle 5"/>
          <p:cNvSpPr>
            <a:spLocks/>
          </p:cNvSpPr>
          <p:nvPr/>
        </p:nvSpPr>
        <p:spPr bwMode="auto">
          <a:xfrm>
            <a:off x="6858000" y="3884613"/>
            <a:ext cx="3962400" cy="3975100"/>
          </a:xfrm>
          <a:prstGeom prst="rect">
            <a:avLst/>
          </a:prstGeom>
          <a:noFill/>
          <a:ln w="25400">
            <a:solidFill>
              <a:srgbClr val="00B050"/>
            </a:solidFill>
            <a:round/>
            <a:headEnd/>
            <a:tailEnd/>
          </a:ln>
          <a:effectLst>
            <a:outerShdw dist="25399" dir="5400000" algn="ctr" rotWithShape="0">
              <a:schemeClr val="bg2">
                <a:alpha val="34998"/>
              </a:schemeClr>
            </a:outerShdw>
          </a:effectLst>
        </p:spPr>
        <p:txBody>
          <a:bodyPr lIns="0" tIns="0" rIns="0" bIns="0"/>
          <a:lstStyle/>
          <a:p>
            <a:pPr>
              <a:defRPr/>
            </a:pPr>
            <a:endParaRPr lang="en-US">
              <a:ea typeface="ヒラギノ角ゴ ProN W6" charset="0"/>
              <a:cs typeface="ヒラギノ角ゴ ProN W6" charset="0"/>
            </a:endParaRPr>
          </a:p>
        </p:txBody>
      </p:sp>
      <p:pic>
        <p:nvPicPr>
          <p:cNvPr id="39942" name="Picture 6"/>
          <p:cNvPicPr>
            <a:picLocks noChangeArrowheads="1"/>
          </p:cNvPicPr>
          <p:nvPr/>
        </p:nvPicPr>
        <p:blipFill>
          <a:blip r:embed="rId4"/>
          <a:srcRect/>
          <a:stretch>
            <a:fillRect/>
          </a:stretch>
        </p:blipFill>
        <p:spPr bwMode="auto">
          <a:xfrm>
            <a:off x="9355138" y="6538913"/>
            <a:ext cx="1422400" cy="1285875"/>
          </a:xfrm>
          <a:prstGeom prst="rect">
            <a:avLst/>
          </a:prstGeom>
          <a:noFill/>
          <a:ln w="12700" cap="rnd">
            <a:noFill/>
            <a:round/>
            <a:headEnd/>
            <a:tailEnd/>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p:cNvPicPr>
            <a:picLocks noChangeArrowheads="1"/>
          </p:cNvPicPr>
          <p:nvPr/>
        </p:nvPicPr>
        <p:blipFill>
          <a:blip r:embed="rId3"/>
          <a:srcRect/>
          <a:stretch>
            <a:fillRect/>
          </a:stretch>
        </p:blipFill>
        <p:spPr bwMode="auto">
          <a:xfrm>
            <a:off x="1003300" y="2222500"/>
            <a:ext cx="10998200" cy="63500"/>
          </a:xfrm>
          <a:prstGeom prst="rect">
            <a:avLst/>
          </a:prstGeom>
          <a:noFill/>
          <a:ln w="12700">
            <a:noFill/>
            <a:miter lim="800000"/>
            <a:headEnd/>
            <a:tailEnd/>
          </a:ln>
        </p:spPr>
      </p:pic>
      <p:sp>
        <p:nvSpPr>
          <p:cNvPr id="41986" name="Rectangle 2"/>
          <p:cNvSpPr>
            <a:spLocks noGrp="1" noChangeArrowheads="1"/>
          </p:cNvSpPr>
          <p:nvPr>
            <p:ph type="title"/>
          </p:nvPr>
        </p:nvSpPr>
        <p:spPr/>
        <p:txBody>
          <a:bodyPr/>
          <a:lstStyle/>
          <a:p>
            <a:pPr eaLnBrk="1" hangingPunct="1">
              <a:defRPr/>
            </a:pPr>
            <a:r>
              <a:rPr lang="en-US" smtClean="0">
                <a:sym typeface="Gill Sans Light" charset="0"/>
              </a:rPr>
              <a:t>Video</a:t>
            </a:r>
          </a:p>
        </p:txBody>
      </p:sp>
      <p:pic>
        <p:nvPicPr>
          <p:cNvPr id="6" name="Picture 5">
            <a:hlinkClick r:id="rId4" action="ppaction://hlinkfile"/>
          </p:cNvPr>
          <p:cNvPicPr>
            <a:picLocks noChangeAspect="1" noChangeArrowheads="1"/>
          </p:cNvPicPr>
          <p:nvPr/>
        </p:nvPicPr>
        <p:blipFill>
          <a:blip r:embed="rId5"/>
          <a:srcRect/>
          <a:stretch>
            <a:fillRect/>
          </a:stretch>
        </p:blipFill>
        <p:spPr bwMode="auto">
          <a:xfrm>
            <a:off x="4673600" y="2971800"/>
            <a:ext cx="4000500" cy="4191000"/>
          </a:xfrm>
          <a:prstGeom prst="rect">
            <a:avLst/>
          </a:prstGeom>
          <a:solidFill>
            <a:schemeClr val="accent2">
              <a:lumMod val="75000"/>
            </a:schemeClr>
          </a:solidFill>
          <a:ln w="12700" cap="rnd">
            <a:noFill/>
            <a:round/>
            <a:headEnd/>
            <a:tailEnd/>
          </a:ln>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p:cNvPicPr>
            <a:picLocks noChangeArrowheads="1"/>
          </p:cNvPicPr>
          <p:nvPr/>
        </p:nvPicPr>
        <p:blipFill>
          <a:blip r:embed="rId3"/>
          <a:srcRect/>
          <a:stretch>
            <a:fillRect/>
          </a:stretch>
        </p:blipFill>
        <p:spPr bwMode="auto">
          <a:xfrm>
            <a:off x="1003300" y="2222500"/>
            <a:ext cx="10998200" cy="63500"/>
          </a:xfrm>
          <a:prstGeom prst="rect">
            <a:avLst/>
          </a:prstGeom>
          <a:noFill/>
          <a:ln w="12700">
            <a:noFill/>
            <a:miter lim="800000"/>
            <a:headEnd/>
            <a:tailEnd/>
          </a:ln>
        </p:spPr>
      </p:pic>
      <p:sp>
        <p:nvSpPr>
          <p:cNvPr id="44034" name="Rectangle 2"/>
          <p:cNvSpPr>
            <a:spLocks noGrp="1" noChangeArrowheads="1"/>
          </p:cNvSpPr>
          <p:nvPr>
            <p:ph type="title"/>
          </p:nvPr>
        </p:nvSpPr>
        <p:spPr>
          <a:xfrm>
            <a:off x="1041400" y="452438"/>
            <a:ext cx="10922000" cy="1785937"/>
          </a:xfrm>
        </p:spPr>
        <p:txBody>
          <a:bodyPr/>
          <a:lstStyle/>
          <a:p>
            <a:pPr eaLnBrk="1" hangingPunct="1">
              <a:defRPr/>
            </a:pPr>
            <a:r>
              <a:rPr lang="en-US" smtClean="0">
                <a:sym typeface="Gill Sans Light" charset="0"/>
              </a:rPr>
              <a:t>Wind Pressure vs. Suction</a:t>
            </a:r>
          </a:p>
        </p:txBody>
      </p:sp>
      <p:pic>
        <p:nvPicPr>
          <p:cNvPr id="44035" name="Picture 3"/>
          <p:cNvPicPr>
            <a:picLocks noChangeArrowheads="1"/>
          </p:cNvPicPr>
          <p:nvPr/>
        </p:nvPicPr>
        <p:blipFill>
          <a:blip r:embed="rId4"/>
          <a:srcRect/>
          <a:stretch>
            <a:fillRect/>
          </a:stretch>
        </p:blipFill>
        <p:spPr bwMode="auto">
          <a:xfrm>
            <a:off x="3187700" y="2351088"/>
            <a:ext cx="6627813" cy="3810000"/>
          </a:xfrm>
          <a:prstGeom prst="rect">
            <a:avLst/>
          </a:prstGeom>
          <a:noFill/>
          <a:ln w="9525">
            <a:noFill/>
            <a:miter lim="800000"/>
            <a:headEnd/>
            <a:tailEnd/>
          </a:ln>
        </p:spPr>
      </p:pic>
      <p:pic>
        <p:nvPicPr>
          <p:cNvPr id="44036" name="Picture 4"/>
          <p:cNvPicPr>
            <a:picLocks noChangeArrowheads="1"/>
          </p:cNvPicPr>
          <p:nvPr/>
        </p:nvPicPr>
        <p:blipFill>
          <a:blip r:embed="rId5"/>
          <a:srcRect/>
          <a:stretch>
            <a:fillRect/>
          </a:stretch>
        </p:blipFill>
        <p:spPr bwMode="auto">
          <a:xfrm>
            <a:off x="2600325" y="5435600"/>
            <a:ext cx="8158163" cy="3556000"/>
          </a:xfrm>
          <a:prstGeom prst="rect">
            <a:avLst/>
          </a:prstGeom>
          <a:noFill/>
          <a:ln w="9525">
            <a:noFill/>
            <a:miter lim="800000"/>
            <a:headEnd/>
            <a:tailEnd/>
          </a:ln>
        </p:spPr>
      </p:pic>
      <p:sp>
        <p:nvSpPr>
          <p:cNvPr id="44037" name="Rectangle 5"/>
          <p:cNvSpPr>
            <a:spLocks/>
          </p:cNvSpPr>
          <p:nvPr/>
        </p:nvSpPr>
        <p:spPr bwMode="auto">
          <a:xfrm>
            <a:off x="2667000" y="8102600"/>
            <a:ext cx="8026400" cy="863600"/>
          </a:xfrm>
          <a:prstGeom prst="rect">
            <a:avLst/>
          </a:prstGeom>
          <a:solidFill>
            <a:srgbClr val="FFFFFF"/>
          </a:solidFill>
          <a:ln w="12700">
            <a:noFill/>
            <a:miter lim="800000"/>
            <a:headEnd/>
            <a:tailEnd/>
          </a:ln>
        </p:spPr>
        <p:txBody>
          <a:bodyPr lIns="0" tIns="0" rIns="0" bIns="0"/>
          <a:lstStyle/>
          <a:p>
            <a:endParaRPr lang="en-US"/>
          </a:p>
        </p:txBody>
      </p:sp>
      <p:sp>
        <p:nvSpPr>
          <p:cNvPr id="44038" name="Rectangle 6"/>
          <p:cNvSpPr>
            <a:spLocks/>
          </p:cNvSpPr>
          <p:nvPr/>
        </p:nvSpPr>
        <p:spPr bwMode="auto">
          <a:xfrm>
            <a:off x="3302000" y="8382000"/>
            <a:ext cx="6946900" cy="292100"/>
          </a:xfrm>
          <a:prstGeom prst="rect">
            <a:avLst/>
          </a:prstGeom>
          <a:noFill/>
          <a:ln w="9525">
            <a:noFill/>
            <a:miter lim="800000"/>
            <a:headEnd/>
            <a:tailEnd/>
          </a:ln>
        </p:spPr>
        <p:txBody>
          <a:bodyPr lIns="0" tIns="0" rIns="40639" bIns="0"/>
          <a:lstStyle/>
          <a:p>
            <a:pPr marL="39688" algn="ctr"/>
            <a:r>
              <a:rPr lang="en-US">
                <a:solidFill>
                  <a:schemeClr val="tx1"/>
                </a:solidFill>
                <a:ea typeface="MS PGothic" pitchFamily="34" charset="-128"/>
              </a:rPr>
              <a:t>Images courtesy of Blueprint for Safety.  For more information go to </a:t>
            </a:r>
            <a:r>
              <a:rPr lang="en-US" u="sng">
                <a:solidFill>
                  <a:srgbClr val="009999"/>
                </a:solidFill>
                <a:ea typeface="MS PGothic" pitchFamily="34" charset="-128"/>
                <a:hlinkClick r:id="rId6"/>
              </a:rPr>
              <a:t>www.blueprintforsafety.org</a:t>
            </a:r>
            <a:r>
              <a:rPr lang="en-US">
                <a:solidFill>
                  <a:schemeClr val="tx1"/>
                </a:solidFill>
                <a:ea typeface="MS PGothic" pitchFamily="34" charset="-128"/>
              </a:rPr>
              <a:t>.  </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p:cNvPicPr>
            <a:picLocks noChangeArrowheads="1"/>
          </p:cNvPicPr>
          <p:nvPr/>
        </p:nvPicPr>
        <p:blipFill>
          <a:blip r:embed="rId3"/>
          <a:srcRect/>
          <a:stretch>
            <a:fillRect/>
          </a:stretch>
        </p:blipFill>
        <p:spPr bwMode="auto">
          <a:xfrm>
            <a:off x="1003300" y="2222500"/>
            <a:ext cx="10998200" cy="63500"/>
          </a:xfrm>
          <a:prstGeom prst="rect">
            <a:avLst/>
          </a:prstGeom>
          <a:noFill/>
          <a:ln w="12700">
            <a:noFill/>
            <a:miter lim="800000"/>
            <a:headEnd/>
            <a:tailEnd/>
          </a:ln>
        </p:spPr>
      </p:pic>
      <p:sp>
        <p:nvSpPr>
          <p:cNvPr id="46082" name="Rectangle 2"/>
          <p:cNvSpPr>
            <a:spLocks noGrp="1" noChangeArrowheads="1"/>
          </p:cNvSpPr>
          <p:nvPr>
            <p:ph type="title"/>
          </p:nvPr>
        </p:nvSpPr>
        <p:spPr>
          <a:xfrm>
            <a:off x="1041400" y="492125"/>
            <a:ext cx="10922000" cy="1706563"/>
          </a:xfrm>
        </p:spPr>
        <p:txBody>
          <a:bodyPr/>
          <a:lstStyle/>
          <a:p>
            <a:pPr eaLnBrk="1" hangingPunct="1">
              <a:defRPr/>
            </a:pPr>
            <a:r>
              <a:rPr lang="en-US" smtClean="0">
                <a:sym typeface="Gill Sans Light" charset="0"/>
              </a:rPr>
              <a:t>Wind Pressure vs. Suction</a:t>
            </a:r>
          </a:p>
        </p:txBody>
      </p:sp>
      <p:pic>
        <p:nvPicPr>
          <p:cNvPr id="46083" name="Picture 3"/>
          <p:cNvPicPr>
            <a:picLocks noChangeArrowheads="1"/>
          </p:cNvPicPr>
          <p:nvPr/>
        </p:nvPicPr>
        <p:blipFill>
          <a:blip r:embed="rId4"/>
          <a:srcRect/>
          <a:stretch>
            <a:fillRect/>
          </a:stretch>
        </p:blipFill>
        <p:spPr bwMode="auto">
          <a:xfrm>
            <a:off x="3530600" y="2603500"/>
            <a:ext cx="5943600" cy="2222500"/>
          </a:xfrm>
          <a:prstGeom prst="rect">
            <a:avLst/>
          </a:prstGeom>
          <a:noFill/>
          <a:ln w="9525">
            <a:noFill/>
            <a:miter lim="800000"/>
            <a:headEnd/>
            <a:tailEnd/>
          </a:ln>
        </p:spPr>
      </p:pic>
      <p:pic>
        <p:nvPicPr>
          <p:cNvPr id="46084" name="Picture 4"/>
          <p:cNvPicPr>
            <a:picLocks noChangeArrowheads="1"/>
          </p:cNvPicPr>
          <p:nvPr/>
        </p:nvPicPr>
        <p:blipFill>
          <a:blip r:embed="rId5"/>
          <a:srcRect/>
          <a:stretch>
            <a:fillRect/>
          </a:stretch>
        </p:blipFill>
        <p:spPr bwMode="auto">
          <a:xfrm>
            <a:off x="3530600" y="5499100"/>
            <a:ext cx="5943600" cy="2527300"/>
          </a:xfrm>
          <a:prstGeom prst="rect">
            <a:avLst/>
          </a:prstGeom>
          <a:noFill/>
          <a:ln w="9525">
            <a:noFill/>
            <a:miter lim="800000"/>
            <a:headEnd/>
            <a:tailEnd/>
          </a:ln>
        </p:spPr>
      </p:pic>
      <p:sp>
        <p:nvSpPr>
          <p:cNvPr id="46085" name="Rectangle 5"/>
          <p:cNvSpPr>
            <a:spLocks/>
          </p:cNvSpPr>
          <p:nvPr/>
        </p:nvSpPr>
        <p:spPr bwMode="auto">
          <a:xfrm>
            <a:off x="4597400" y="4495800"/>
            <a:ext cx="3810000" cy="304800"/>
          </a:xfrm>
          <a:prstGeom prst="rect">
            <a:avLst/>
          </a:prstGeom>
          <a:solidFill>
            <a:srgbClr val="FFFFFF"/>
          </a:solidFill>
          <a:ln w="12700">
            <a:noFill/>
            <a:miter lim="800000"/>
            <a:headEnd/>
            <a:tailEnd/>
          </a:ln>
        </p:spPr>
        <p:txBody>
          <a:bodyPr lIns="0" tIns="0" rIns="0" bIns="0"/>
          <a:lstStyle/>
          <a:p>
            <a:endParaRPr lang="en-US"/>
          </a:p>
        </p:txBody>
      </p:sp>
      <p:sp>
        <p:nvSpPr>
          <p:cNvPr id="46086" name="Rectangle 6"/>
          <p:cNvSpPr>
            <a:spLocks/>
          </p:cNvSpPr>
          <p:nvPr/>
        </p:nvSpPr>
        <p:spPr bwMode="auto">
          <a:xfrm>
            <a:off x="4483100" y="7518400"/>
            <a:ext cx="3810000" cy="482600"/>
          </a:xfrm>
          <a:prstGeom prst="rect">
            <a:avLst/>
          </a:prstGeom>
          <a:solidFill>
            <a:srgbClr val="FFFFFF"/>
          </a:solidFill>
          <a:ln w="12700">
            <a:noFill/>
            <a:miter lim="800000"/>
            <a:headEnd/>
            <a:tailEnd/>
          </a:ln>
        </p:spPr>
        <p:txBody>
          <a:bodyPr lIns="0" tIns="0" rIns="0" bIns="0"/>
          <a:lstStyle/>
          <a:p>
            <a:endParaRPr lang="en-US"/>
          </a:p>
        </p:txBody>
      </p:sp>
      <p:sp>
        <p:nvSpPr>
          <p:cNvPr id="46087" name="Rectangle 7"/>
          <p:cNvSpPr>
            <a:spLocks/>
          </p:cNvSpPr>
          <p:nvPr/>
        </p:nvSpPr>
        <p:spPr bwMode="auto">
          <a:xfrm>
            <a:off x="3302000" y="8382000"/>
            <a:ext cx="6946900" cy="292100"/>
          </a:xfrm>
          <a:prstGeom prst="rect">
            <a:avLst/>
          </a:prstGeom>
          <a:noFill/>
          <a:ln w="9525">
            <a:noFill/>
            <a:miter lim="800000"/>
            <a:headEnd/>
            <a:tailEnd/>
          </a:ln>
        </p:spPr>
        <p:txBody>
          <a:bodyPr lIns="0" tIns="0" rIns="40639" bIns="0"/>
          <a:lstStyle/>
          <a:p>
            <a:pPr marL="39688" algn="ctr"/>
            <a:r>
              <a:rPr lang="en-US">
                <a:solidFill>
                  <a:schemeClr val="tx1"/>
                </a:solidFill>
                <a:ea typeface="MS PGothic" pitchFamily="34" charset="-128"/>
              </a:rPr>
              <a:t>Images courtesy of Blueprint for Safety.  For more information go to </a:t>
            </a:r>
            <a:r>
              <a:rPr lang="en-US" u="sng">
                <a:solidFill>
                  <a:srgbClr val="009999"/>
                </a:solidFill>
                <a:ea typeface="MS PGothic" pitchFamily="34" charset="-128"/>
                <a:hlinkClick r:id="rId6"/>
              </a:rPr>
              <a:t>www.blueprintforsafety.org</a:t>
            </a:r>
            <a:r>
              <a:rPr lang="en-US">
                <a:solidFill>
                  <a:schemeClr val="tx1"/>
                </a:solidFill>
                <a:ea typeface="MS PGothic" pitchFamily="34" charset="-128"/>
              </a:rPr>
              <a:t>.  </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p:cNvPicPr>
            <a:picLocks noChangeArrowheads="1"/>
          </p:cNvPicPr>
          <p:nvPr/>
        </p:nvPicPr>
        <p:blipFill>
          <a:blip r:embed="rId3"/>
          <a:srcRect/>
          <a:stretch>
            <a:fillRect/>
          </a:stretch>
        </p:blipFill>
        <p:spPr bwMode="auto">
          <a:xfrm>
            <a:off x="1003300" y="2222500"/>
            <a:ext cx="10998200" cy="63500"/>
          </a:xfrm>
          <a:prstGeom prst="rect">
            <a:avLst/>
          </a:prstGeom>
          <a:noFill/>
          <a:ln w="12700">
            <a:noFill/>
            <a:miter lim="800000"/>
            <a:headEnd/>
            <a:tailEnd/>
          </a:ln>
        </p:spPr>
      </p:pic>
      <p:sp>
        <p:nvSpPr>
          <p:cNvPr id="48130" name="Rectangle 2"/>
          <p:cNvSpPr>
            <a:spLocks noGrp="1" noChangeArrowheads="1"/>
          </p:cNvSpPr>
          <p:nvPr>
            <p:ph type="title"/>
          </p:nvPr>
        </p:nvSpPr>
        <p:spPr/>
        <p:txBody>
          <a:bodyPr/>
          <a:lstStyle/>
          <a:p>
            <a:pPr eaLnBrk="1" hangingPunct="1">
              <a:defRPr/>
            </a:pPr>
            <a:r>
              <a:rPr lang="en-US" smtClean="0">
                <a:sym typeface="Gill Sans Light" charset="0"/>
              </a:rPr>
              <a:t>Research Based Activities</a:t>
            </a:r>
          </a:p>
        </p:txBody>
      </p:sp>
      <p:pic>
        <p:nvPicPr>
          <p:cNvPr id="48131" name="Picture 3"/>
          <p:cNvPicPr>
            <a:picLocks noChangeArrowheads="1"/>
          </p:cNvPicPr>
          <p:nvPr/>
        </p:nvPicPr>
        <p:blipFill>
          <a:blip r:embed="rId4"/>
          <a:srcRect r="5832"/>
          <a:stretch>
            <a:fillRect/>
          </a:stretch>
        </p:blipFill>
        <p:spPr bwMode="auto">
          <a:xfrm>
            <a:off x="4064000" y="3733800"/>
            <a:ext cx="8504238" cy="5573713"/>
          </a:xfrm>
          <a:prstGeom prst="rect">
            <a:avLst/>
          </a:prstGeom>
          <a:noFill/>
          <a:ln w="9525">
            <a:noFill/>
            <a:miter lim="800000"/>
            <a:headEnd/>
            <a:tailEnd/>
          </a:ln>
        </p:spPr>
      </p:pic>
      <p:pic>
        <p:nvPicPr>
          <p:cNvPr id="48132" name="Picture 4"/>
          <p:cNvPicPr>
            <a:picLocks noChangeArrowheads="1"/>
          </p:cNvPicPr>
          <p:nvPr/>
        </p:nvPicPr>
        <p:blipFill>
          <a:blip r:embed="rId5"/>
          <a:srcRect/>
          <a:stretch>
            <a:fillRect/>
          </a:stretch>
        </p:blipFill>
        <p:spPr bwMode="auto">
          <a:xfrm>
            <a:off x="482600" y="1905000"/>
            <a:ext cx="5334000" cy="3810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p:cNvPicPr>
            <a:picLocks noChangeArrowheads="1"/>
          </p:cNvPicPr>
          <p:nvPr/>
        </p:nvPicPr>
        <p:blipFill>
          <a:blip r:embed="rId3"/>
          <a:srcRect/>
          <a:stretch>
            <a:fillRect/>
          </a:stretch>
        </p:blipFill>
        <p:spPr bwMode="auto">
          <a:xfrm>
            <a:off x="1003300" y="2222500"/>
            <a:ext cx="10998200" cy="63500"/>
          </a:xfrm>
          <a:prstGeom prst="rect">
            <a:avLst/>
          </a:prstGeom>
          <a:noFill/>
          <a:ln w="12700">
            <a:noFill/>
            <a:miter lim="800000"/>
            <a:headEnd/>
            <a:tailEnd/>
          </a:ln>
        </p:spPr>
      </p:pic>
      <p:sp>
        <p:nvSpPr>
          <p:cNvPr id="50178" name="Rectangle 2"/>
          <p:cNvSpPr>
            <a:spLocks noGrp="1" noChangeArrowheads="1"/>
          </p:cNvSpPr>
          <p:nvPr>
            <p:ph type="title"/>
          </p:nvPr>
        </p:nvSpPr>
        <p:spPr/>
        <p:txBody>
          <a:bodyPr/>
          <a:lstStyle/>
          <a:p>
            <a:pPr eaLnBrk="1" hangingPunct="1">
              <a:defRPr/>
            </a:pPr>
            <a:r>
              <a:rPr lang="en-US" smtClean="0">
                <a:sym typeface="Gill Sans Light" charset="0"/>
              </a:rPr>
              <a:t>Evacuation Orders</a:t>
            </a:r>
          </a:p>
        </p:txBody>
      </p:sp>
      <p:pic>
        <p:nvPicPr>
          <p:cNvPr id="50179" name="Picture 3"/>
          <p:cNvPicPr>
            <a:picLocks noChangeArrowheads="1"/>
          </p:cNvPicPr>
          <p:nvPr/>
        </p:nvPicPr>
        <p:blipFill>
          <a:blip r:embed="rId4"/>
          <a:srcRect/>
          <a:stretch>
            <a:fillRect/>
          </a:stretch>
        </p:blipFill>
        <p:spPr bwMode="auto">
          <a:xfrm>
            <a:off x="3746500" y="3035300"/>
            <a:ext cx="5499100" cy="42418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p:cNvPicPr>
            <a:picLocks noChangeArrowheads="1"/>
          </p:cNvPicPr>
          <p:nvPr/>
        </p:nvPicPr>
        <p:blipFill>
          <a:blip r:embed="rId3"/>
          <a:srcRect/>
          <a:stretch>
            <a:fillRect/>
          </a:stretch>
        </p:blipFill>
        <p:spPr bwMode="auto">
          <a:xfrm>
            <a:off x="1003300" y="2222500"/>
            <a:ext cx="10998200" cy="63500"/>
          </a:xfrm>
          <a:prstGeom prst="rect">
            <a:avLst/>
          </a:prstGeom>
          <a:noFill/>
          <a:ln w="12700">
            <a:noFill/>
            <a:miter lim="800000"/>
            <a:headEnd/>
            <a:tailEnd/>
          </a:ln>
        </p:spPr>
      </p:pic>
      <p:sp>
        <p:nvSpPr>
          <p:cNvPr id="52226" name="Rectangle 2"/>
          <p:cNvSpPr>
            <a:spLocks noGrp="1" noChangeArrowheads="1"/>
          </p:cNvSpPr>
          <p:nvPr>
            <p:ph type="title"/>
          </p:nvPr>
        </p:nvSpPr>
        <p:spPr/>
        <p:txBody>
          <a:bodyPr/>
          <a:lstStyle/>
          <a:p>
            <a:pPr eaLnBrk="1" hangingPunct="1">
              <a:defRPr/>
            </a:pPr>
            <a:r>
              <a:rPr lang="en-US" smtClean="0">
                <a:sym typeface="Gill Sans Light" charset="0"/>
              </a:rPr>
              <a:t>Why Mitigate?</a:t>
            </a:r>
          </a:p>
        </p:txBody>
      </p:sp>
      <p:pic>
        <p:nvPicPr>
          <p:cNvPr id="52227" name="Picture 3"/>
          <p:cNvPicPr>
            <a:picLocks noChangeArrowheads="1"/>
          </p:cNvPicPr>
          <p:nvPr/>
        </p:nvPicPr>
        <p:blipFill>
          <a:blip r:embed="rId4"/>
          <a:srcRect/>
          <a:stretch>
            <a:fillRect/>
          </a:stretch>
        </p:blipFill>
        <p:spPr bwMode="auto">
          <a:xfrm>
            <a:off x="6832600" y="2717800"/>
            <a:ext cx="4546600" cy="5797550"/>
          </a:xfrm>
          <a:prstGeom prst="rect">
            <a:avLst/>
          </a:prstGeom>
          <a:noFill/>
          <a:ln w="12700">
            <a:noFill/>
            <a:miter lim="800000"/>
            <a:headEnd/>
            <a:tailEnd/>
          </a:ln>
        </p:spPr>
      </p:pic>
      <p:sp>
        <p:nvSpPr>
          <p:cNvPr id="52228" name="Rectangle 4"/>
          <p:cNvSpPr>
            <a:spLocks/>
          </p:cNvSpPr>
          <p:nvPr/>
        </p:nvSpPr>
        <p:spPr bwMode="auto">
          <a:xfrm>
            <a:off x="1039813" y="2784475"/>
            <a:ext cx="4572000" cy="5678488"/>
          </a:xfrm>
          <a:prstGeom prst="rect">
            <a:avLst/>
          </a:prstGeom>
          <a:noFill/>
          <a:ln w="12700">
            <a:noFill/>
            <a:miter lim="800000"/>
            <a:headEnd/>
            <a:tailEnd/>
          </a:ln>
        </p:spPr>
        <p:txBody>
          <a:bodyPr lIns="0" tIns="0" rIns="0" bIns="0" anchor="ctr"/>
          <a:lstStyle/>
          <a:p>
            <a:pPr marL="571500" indent="-571500">
              <a:spcBef>
                <a:spcPts val="3200"/>
              </a:spcBef>
              <a:buClr>
                <a:srgbClr val="49433E"/>
              </a:buClr>
              <a:buSzPct val="100000"/>
              <a:buFont typeface="Wingdings" pitchFamily="2" charset="2"/>
              <a:buChar char="q"/>
            </a:pPr>
            <a:r>
              <a:rPr lang="en-US" sz="2800">
                <a:solidFill>
                  <a:schemeClr val="tx1"/>
                </a:solidFill>
                <a:latin typeface="Arial" pitchFamily="34" charset="0"/>
                <a:ea typeface="MS PGothic" pitchFamily="34" charset="-128"/>
                <a:sym typeface="Arial" pitchFamily="34" charset="0"/>
              </a:rPr>
              <a:t>Your home is your largest asset</a:t>
            </a:r>
          </a:p>
          <a:p>
            <a:pPr marL="571500" indent="-571500">
              <a:spcBef>
                <a:spcPts val="3200"/>
              </a:spcBef>
              <a:buClr>
                <a:srgbClr val="49433E"/>
              </a:buClr>
              <a:buSzPct val="100000"/>
              <a:buFont typeface="Wingdings" pitchFamily="2" charset="2"/>
              <a:buChar char="q"/>
            </a:pPr>
            <a:r>
              <a:rPr lang="en-US" sz="2800">
                <a:solidFill>
                  <a:schemeClr val="tx1"/>
                </a:solidFill>
                <a:latin typeface="Arial" pitchFamily="34" charset="0"/>
                <a:ea typeface="MS PGothic" pitchFamily="34" charset="-128"/>
                <a:sym typeface="Arial" pitchFamily="34" charset="0"/>
              </a:rPr>
              <a:t>Reduce insurance premiums </a:t>
            </a:r>
          </a:p>
          <a:p>
            <a:pPr marL="571500" indent="-571500">
              <a:spcBef>
                <a:spcPts val="3200"/>
              </a:spcBef>
              <a:buClr>
                <a:srgbClr val="49433E"/>
              </a:buClr>
              <a:buSzPct val="100000"/>
              <a:buFont typeface="Wingdings" pitchFamily="2" charset="2"/>
              <a:buChar char="q"/>
            </a:pPr>
            <a:r>
              <a:rPr lang="en-US" sz="2800">
                <a:solidFill>
                  <a:schemeClr val="tx1"/>
                </a:solidFill>
                <a:latin typeface="Arial" pitchFamily="34" charset="0"/>
                <a:ea typeface="MS PGothic" pitchFamily="34" charset="-128"/>
                <a:sym typeface="Arial" pitchFamily="34" charset="0"/>
              </a:rPr>
              <a:t>Reduce damage</a:t>
            </a:r>
          </a:p>
          <a:p>
            <a:pPr marL="571500" indent="-571500">
              <a:spcBef>
                <a:spcPts val="3200"/>
              </a:spcBef>
              <a:buClr>
                <a:srgbClr val="49433E"/>
              </a:buClr>
              <a:buSzPct val="100000"/>
              <a:buFont typeface="Wingdings" pitchFamily="2" charset="2"/>
              <a:buChar char="q"/>
            </a:pPr>
            <a:r>
              <a:rPr lang="en-US" sz="2800">
                <a:solidFill>
                  <a:schemeClr val="tx1"/>
                </a:solidFill>
                <a:latin typeface="Arial" pitchFamily="34" charset="0"/>
                <a:ea typeface="MS PGothic" pitchFamily="34" charset="-128"/>
                <a:sym typeface="Arial" pitchFamily="34" charset="0"/>
              </a:rPr>
              <a:t>Reduce debris</a:t>
            </a:r>
          </a:p>
          <a:p>
            <a:pPr marL="571500" indent="-571500">
              <a:spcBef>
                <a:spcPts val="3200"/>
              </a:spcBef>
              <a:buClr>
                <a:srgbClr val="49433E"/>
              </a:buClr>
              <a:buSzPct val="100000"/>
              <a:buFont typeface="Wingdings" pitchFamily="2" charset="2"/>
              <a:buChar char="q"/>
            </a:pPr>
            <a:r>
              <a:rPr lang="en-US" sz="2800">
                <a:solidFill>
                  <a:schemeClr val="tx1"/>
                </a:solidFill>
                <a:latin typeface="Arial" pitchFamily="34" charset="0"/>
                <a:ea typeface="MS PGothic" pitchFamily="34" charset="-128"/>
                <a:sym typeface="Arial" pitchFamily="34" charset="0"/>
              </a:rPr>
              <a:t>Reduce recovery time</a:t>
            </a:r>
          </a:p>
          <a:p>
            <a:pPr marL="571500" indent="-571500">
              <a:spcBef>
                <a:spcPts val="3200"/>
              </a:spcBef>
              <a:buClr>
                <a:srgbClr val="49433E"/>
              </a:buClr>
              <a:buSzPct val="100000"/>
              <a:buFont typeface="Wingdings" pitchFamily="2" charset="2"/>
              <a:buChar char="q"/>
            </a:pPr>
            <a:r>
              <a:rPr lang="en-US" sz="2800">
                <a:solidFill>
                  <a:schemeClr val="tx1"/>
                </a:solidFill>
                <a:latin typeface="Arial" pitchFamily="34" charset="0"/>
                <a:ea typeface="MS PGothic" pitchFamily="34" charset="-128"/>
                <a:sym typeface="Arial" pitchFamily="34" charset="0"/>
              </a:rPr>
              <a:t>Estimated benefit is $4 saved for every $1 spent</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rrowheads="1"/>
          </p:cNvPicPr>
          <p:nvPr/>
        </p:nvPicPr>
        <p:blipFill>
          <a:blip r:embed="rId3"/>
          <a:srcRect/>
          <a:stretch>
            <a:fillRect/>
          </a:stretch>
        </p:blipFill>
        <p:spPr bwMode="auto">
          <a:xfrm>
            <a:off x="1003300" y="2222500"/>
            <a:ext cx="10998200" cy="63500"/>
          </a:xfrm>
          <a:prstGeom prst="rect">
            <a:avLst/>
          </a:prstGeom>
          <a:noFill/>
          <a:ln w="12700">
            <a:noFill/>
            <a:miter lim="800000"/>
            <a:headEnd/>
            <a:tailEnd/>
          </a:ln>
        </p:spPr>
      </p:pic>
      <p:sp>
        <p:nvSpPr>
          <p:cNvPr id="16386" name="Rectangle 2"/>
          <p:cNvSpPr>
            <a:spLocks noGrp="1" noChangeArrowheads="1"/>
          </p:cNvSpPr>
          <p:nvPr>
            <p:ph type="title"/>
          </p:nvPr>
        </p:nvSpPr>
        <p:spPr/>
        <p:txBody>
          <a:bodyPr/>
          <a:lstStyle/>
          <a:p>
            <a:pPr eaLnBrk="1" hangingPunct="1">
              <a:defRPr/>
            </a:pPr>
            <a:r>
              <a:rPr lang="en-US" smtClean="0">
                <a:sym typeface="Gill Sans Light" charset="0"/>
              </a:rPr>
              <a:t>Introductions</a:t>
            </a:r>
          </a:p>
        </p:txBody>
      </p:sp>
      <p:sp>
        <p:nvSpPr>
          <p:cNvPr id="16387" name="Rectangle 3"/>
          <p:cNvSpPr>
            <a:spLocks noGrp="1" noChangeArrowheads="1"/>
          </p:cNvSpPr>
          <p:nvPr>
            <p:ph type="body" idx="1"/>
          </p:nvPr>
        </p:nvSpPr>
        <p:spPr/>
        <p:txBody>
          <a:bodyPr/>
          <a:lstStyle/>
          <a:p>
            <a:pPr eaLnBrk="1" hangingPunct="1">
              <a:buFont typeface="Wingdings" pitchFamily="2" charset="2"/>
              <a:buChar char="q"/>
            </a:pPr>
            <a:r>
              <a:rPr lang="en-US" smtClean="0"/>
              <a:t>Project funded by a grant from the                                       Florida Division of Emergency Management </a:t>
            </a:r>
          </a:p>
          <a:p>
            <a:pPr eaLnBrk="1" hangingPunct="1">
              <a:buFont typeface="Wingdings" pitchFamily="2" charset="2"/>
              <a:buChar char="q"/>
            </a:pPr>
            <a:endParaRPr lang="en-US" smtClean="0"/>
          </a:p>
          <a:p>
            <a:pPr eaLnBrk="1" hangingPunct="1">
              <a:buFont typeface="Wingdings" pitchFamily="2" charset="2"/>
              <a:buChar char="q"/>
            </a:pPr>
            <a:r>
              <a:rPr lang="en-US" smtClean="0"/>
              <a:t>Today</a:t>
            </a:r>
            <a:r>
              <a:rPr lang="ja-JP" altLang="en-US" smtClean="0"/>
              <a:t>’</a:t>
            </a:r>
            <a:r>
              <a:rPr lang="en-US" altLang="ja-JP" smtClean="0"/>
              <a:t>s host</a:t>
            </a:r>
          </a:p>
          <a:p>
            <a:pPr eaLnBrk="1" hangingPunct="1">
              <a:buFont typeface="Wingdings" pitchFamily="2" charset="2"/>
              <a:buChar char="q"/>
            </a:pPr>
            <a:endParaRPr lang="en-US" smtClean="0"/>
          </a:p>
          <a:p>
            <a:pPr eaLnBrk="1" hangingPunct="1">
              <a:buFont typeface="Wingdings" pitchFamily="2" charset="2"/>
              <a:buChar char="q"/>
            </a:pPr>
            <a:r>
              <a:rPr lang="en-US" smtClean="0"/>
              <a:t>Today</a:t>
            </a:r>
            <a:r>
              <a:rPr lang="ja-JP" altLang="en-US" smtClean="0"/>
              <a:t>’</a:t>
            </a:r>
            <a:r>
              <a:rPr lang="en-US" altLang="ja-JP" smtClean="0"/>
              <a:t>s presenter</a:t>
            </a:r>
            <a:endParaRPr lang="en-US" smtClean="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
          <p:cNvPicPr>
            <a:picLocks noChangeArrowheads="1"/>
          </p:cNvPicPr>
          <p:nvPr/>
        </p:nvPicPr>
        <p:blipFill>
          <a:blip r:embed="rId3"/>
          <a:srcRect/>
          <a:stretch>
            <a:fillRect/>
          </a:stretch>
        </p:blipFill>
        <p:spPr bwMode="auto">
          <a:xfrm>
            <a:off x="1003300" y="2222500"/>
            <a:ext cx="10998200" cy="63500"/>
          </a:xfrm>
          <a:prstGeom prst="rect">
            <a:avLst/>
          </a:prstGeom>
          <a:noFill/>
          <a:ln w="12700">
            <a:noFill/>
            <a:miter lim="800000"/>
            <a:headEnd/>
            <a:tailEnd/>
          </a:ln>
        </p:spPr>
      </p:pic>
      <p:sp>
        <p:nvSpPr>
          <p:cNvPr id="54274" name="Rectangle 2"/>
          <p:cNvSpPr>
            <a:spLocks noGrp="1" noChangeArrowheads="1"/>
          </p:cNvSpPr>
          <p:nvPr>
            <p:ph type="title"/>
          </p:nvPr>
        </p:nvSpPr>
        <p:spPr/>
        <p:txBody>
          <a:bodyPr/>
          <a:lstStyle/>
          <a:p>
            <a:pPr eaLnBrk="1" hangingPunct="1">
              <a:defRPr/>
            </a:pPr>
            <a:r>
              <a:rPr lang="en-US" smtClean="0">
                <a:sym typeface="Gill Sans Light" charset="0"/>
              </a:rPr>
              <a:t>Why Mitigate?</a:t>
            </a:r>
          </a:p>
        </p:txBody>
      </p:sp>
      <p:sp>
        <p:nvSpPr>
          <p:cNvPr id="54275" name="Rectangle 3"/>
          <p:cNvSpPr>
            <a:spLocks noGrp="1" noChangeArrowheads="1"/>
          </p:cNvSpPr>
          <p:nvPr>
            <p:ph type="body" idx="1"/>
          </p:nvPr>
        </p:nvSpPr>
        <p:spPr>
          <a:xfrm>
            <a:off x="1041400" y="2211388"/>
            <a:ext cx="10922000" cy="6853237"/>
          </a:xfrm>
        </p:spPr>
        <p:txBody>
          <a:bodyPr/>
          <a:lstStyle/>
          <a:p>
            <a:pPr eaLnBrk="1" hangingPunct="1">
              <a:buFont typeface="Wingdings" charset="0"/>
              <a:buChar char="q"/>
              <a:defRPr/>
            </a:pPr>
            <a:r>
              <a:rPr lang="en-US" smtClean="0">
                <a:sym typeface="Arial" charset="0"/>
              </a:rPr>
              <a:t>627.711 F.S. - Insurance premium savings</a:t>
            </a:r>
          </a:p>
          <a:p>
            <a:pPr eaLnBrk="1" hangingPunct="1">
              <a:buFont typeface="Wingdings" charset="0"/>
              <a:buChar char="q"/>
              <a:defRPr/>
            </a:pPr>
            <a:r>
              <a:rPr lang="en-US" smtClean="0">
                <a:sym typeface="Arial" charset="0"/>
              </a:rPr>
              <a:t>Increase the value of your home</a:t>
            </a:r>
          </a:p>
          <a:p>
            <a:pPr eaLnBrk="1" hangingPunct="1">
              <a:buFont typeface="Wingdings" charset="0"/>
              <a:buChar char="q"/>
              <a:defRPr/>
            </a:pPr>
            <a:r>
              <a:rPr lang="en-US" smtClean="0">
                <a:sym typeface="Arial" charset="0"/>
              </a:rPr>
              <a:t>Increase ability to resale your home</a:t>
            </a:r>
          </a:p>
          <a:p>
            <a:pPr eaLnBrk="1" hangingPunct="1">
              <a:buFont typeface="Wingdings" charset="0"/>
              <a:buChar char="q"/>
              <a:defRPr/>
            </a:pPr>
            <a:r>
              <a:rPr lang="en-US" smtClean="0">
                <a:sym typeface="Arial" charset="0"/>
              </a:rPr>
              <a:t>When a disaster hits</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p:cNvPicPr>
            <a:picLocks noChangeArrowheads="1"/>
          </p:cNvPicPr>
          <p:nvPr/>
        </p:nvPicPr>
        <p:blipFill>
          <a:blip r:embed="rId3"/>
          <a:srcRect/>
          <a:stretch>
            <a:fillRect/>
          </a:stretch>
        </p:blipFill>
        <p:spPr bwMode="auto">
          <a:xfrm>
            <a:off x="1282700" y="635000"/>
            <a:ext cx="10439400" cy="7848600"/>
          </a:xfrm>
          <a:prstGeom prst="rect">
            <a:avLst/>
          </a:prstGeom>
          <a:noFill/>
          <a:ln w="12700">
            <a:noFill/>
            <a:round/>
            <a:headEnd/>
            <a:tailEnd/>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
          <p:cNvPicPr>
            <a:picLocks noChangeArrowheads="1"/>
          </p:cNvPicPr>
          <p:nvPr/>
        </p:nvPicPr>
        <p:blipFill>
          <a:blip r:embed="rId3"/>
          <a:srcRect/>
          <a:stretch>
            <a:fillRect/>
          </a:stretch>
        </p:blipFill>
        <p:spPr bwMode="auto">
          <a:xfrm>
            <a:off x="1003300" y="2222500"/>
            <a:ext cx="10998200" cy="63500"/>
          </a:xfrm>
          <a:prstGeom prst="rect">
            <a:avLst/>
          </a:prstGeom>
          <a:noFill/>
          <a:ln w="12700">
            <a:noFill/>
            <a:miter lim="800000"/>
            <a:headEnd/>
            <a:tailEnd/>
          </a:ln>
        </p:spPr>
      </p:pic>
      <p:sp>
        <p:nvSpPr>
          <p:cNvPr id="58370" name="Rectangle 2"/>
          <p:cNvSpPr>
            <a:spLocks noGrp="1" noChangeArrowheads="1"/>
          </p:cNvSpPr>
          <p:nvPr>
            <p:ph type="title"/>
          </p:nvPr>
        </p:nvSpPr>
        <p:spPr>
          <a:xfrm>
            <a:off x="1041400" y="290513"/>
            <a:ext cx="10922000" cy="2008187"/>
          </a:xfrm>
        </p:spPr>
        <p:txBody>
          <a:bodyPr/>
          <a:lstStyle/>
          <a:p>
            <a:pPr eaLnBrk="1" hangingPunct="1">
              <a:defRPr/>
            </a:pPr>
            <a:r>
              <a:rPr lang="en-US" smtClean="0">
                <a:sym typeface="Gill Sans Light" charset="0"/>
              </a:rPr>
              <a:t>Insurance Savings</a:t>
            </a:r>
          </a:p>
        </p:txBody>
      </p:sp>
      <p:sp>
        <p:nvSpPr>
          <p:cNvPr id="58371" name="Rectangle 3"/>
          <p:cNvSpPr>
            <a:spLocks noGrp="1" noChangeArrowheads="1"/>
          </p:cNvSpPr>
          <p:nvPr>
            <p:ph type="body" idx="1"/>
          </p:nvPr>
        </p:nvSpPr>
        <p:spPr/>
        <p:txBody>
          <a:bodyPr/>
          <a:lstStyle/>
          <a:p>
            <a:pPr eaLnBrk="1" hangingPunct="1">
              <a:spcBef>
                <a:spcPct val="0"/>
              </a:spcBef>
              <a:buFont typeface="Wingdings" pitchFamily="2" charset="2"/>
              <a:buChar char="q"/>
            </a:pPr>
            <a:endParaRPr lang="en-US" smtClean="0">
              <a:solidFill>
                <a:srgbClr val="000000"/>
              </a:solidFill>
            </a:endParaRPr>
          </a:p>
          <a:p>
            <a:pPr eaLnBrk="1" hangingPunct="1">
              <a:spcBef>
                <a:spcPct val="0"/>
              </a:spcBef>
              <a:buFont typeface="Wingdings" pitchFamily="2" charset="2"/>
              <a:buChar char="q"/>
            </a:pPr>
            <a:r>
              <a:rPr lang="en-US" smtClean="0">
                <a:solidFill>
                  <a:srgbClr val="000000"/>
                </a:solidFill>
              </a:rPr>
              <a:t>Savings on your homeowners insurance premium. </a:t>
            </a:r>
          </a:p>
          <a:p>
            <a:pPr eaLnBrk="1" hangingPunct="1">
              <a:spcBef>
                <a:spcPct val="0"/>
              </a:spcBef>
              <a:buFont typeface="Wingdings" pitchFamily="2" charset="2"/>
              <a:buChar char="q"/>
            </a:pPr>
            <a:endParaRPr lang="en-US" smtClean="0">
              <a:solidFill>
                <a:srgbClr val="000000"/>
              </a:solidFill>
            </a:endParaRPr>
          </a:p>
          <a:p>
            <a:pPr eaLnBrk="1" hangingPunct="1">
              <a:spcBef>
                <a:spcPct val="0"/>
              </a:spcBef>
              <a:buFont typeface="Wingdings" pitchFamily="2" charset="2"/>
              <a:buChar char="q"/>
            </a:pPr>
            <a:r>
              <a:rPr lang="en-US" smtClean="0">
                <a:solidFill>
                  <a:srgbClr val="000000"/>
                </a:solidFill>
              </a:rPr>
              <a:t>This discount is applied to the hurricane portion of the homeowners premium. </a:t>
            </a:r>
          </a:p>
          <a:p>
            <a:pPr eaLnBrk="1" hangingPunct="1">
              <a:spcBef>
                <a:spcPct val="0"/>
              </a:spcBef>
              <a:buFont typeface="Wingdings" pitchFamily="2" charset="2"/>
              <a:buChar char="q"/>
            </a:pPr>
            <a:endParaRPr lang="en-US" smtClean="0">
              <a:solidFill>
                <a:srgbClr val="000000"/>
              </a:solidFill>
            </a:endParaRPr>
          </a:p>
          <a:p>
            <a:pPr eaLnBrk="1" hangingPunct="1">
              <a:spcBef>
                <a:spcPct val="0"/>
              </a:spcBef>
              <a:buFont typeface="Wingdings" pitchFamily="2" charset="2"/>
              <a:buChar char="q"/>
            </a:pPr>
            <a:r>
              <a:rPr lang="en-US" smtClean="0">
                <a:solidFill>
                  <a:srgbClr val="000000"/>
                </a:solidFill>
              </a:rPr>
              <a:t>The average hurricane premium with Auto Club Insurance Company of Florida is $610. The average insurance savings through mitigation is approx. $300 annually.</a:t>
            </a:r>
          </a:p>
          <a:p>
            <a:pPr eaLnBrk="1" hangingPunct="1">
              <a:spcBef>
                <a:spcPct val="0"/>
              </a:spcBef>
              <a:buFont typeface="Wingdings" pitchFamily="2" charset="2"/>
              <a:buChar char="q"/>
            </a:pPr>
            <a:endParaRPr lang="en-US" smtClean="0">
              <a:solidFill>
                <a:srgbClr val="000000"/>
              </a:solidFill>
            </a:endParaRPr>
          </a:p>
          <a:p>
            <a:pPr eaLnBrk="1" hangingPunct="1">
              <a:spcBef>
                <a:spcPct val="0"/>
              </a:spcBef>
              <a:buFont typeface="Wingdings" pitchFamily="2" charset="2"/>
              <a:buChar char="q"/>
            </a:pPr>
            <a:r>
              <a:rPr lang="en-US" smtClean="0">
                <a:solidFill>
                  <a:srgbClr val="000000"/>
                </a:solidFill>
              </a:rPr>
              <a:t>So…how do the discounts apply? </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p:cNvPicPr>
            <a:picLocks noChangeArrowheads="1"/>
          </p:cNvPicPr>
          <p:nvPr/>
        </p:nvPicPr>
        <p:blipFill>
          <a:blip r:embed="rId3"/>
          <a:srcRect/>
          <a:stretch>
            <a:fillRect/>
          </a:stretch>
        </p:blipFill>
        <p:spPr bwMode="auto">
          <a:xfrm>
            <a:off x="1003300" y="2222500"/>
            <a:ext cx="10998200" cy="63500"/>
          </a:xfrm>
          <a:prstGeom prst="rect">
            <a:avLst/>
          </a:prstGeom>
          <a:noFill/>
          <a:ln w="12700">
            <a:noFill/>
            <a:miter lim="800000"/>
            <a:headEnd/>
            <a:tailEnd/>
          </a:ln>
        </p:spPr>
      </p:pic>
      <p:sp>
        <p:nvSpPr>
          <p:cNvPr id="60418" name="Rectangle 2"/>
          <p:cNvSpPr>
            <a:spLocks noGrp="1" noChangeArrowheads="1"/>
          </p:cNvSpPr>
          <p:nvPr>
            <p:ph type="title"/>
          </p:nvPr>
        </p:nvSpPr>
        <p:spPr/>
        <p:txBody>
          <a:bodyPr/>
          <a:lstStyle/>
          <a:p>
            <a:pPr eaLnBrk="1" hangingPunct="1">
              <a:defRPr/>
            </a:pPr>
            <a:r>
              <a:rPr lang="en-US" smtClean="0">
                <a:sym typeface="Gill Sans Light" charset="0"/>
              </a:rPr>
              <a:t>Types of Mitigation</a:t>
            </a:r>
          </a:p>
        </p:txBody>
      </p:sp>
      <p:pic>
        <p:nvPicPr>
          <p:cNvPr id="60419" name="Picture 3"/>
          <p:cNvPicPr>
            <a:picLocks noChangeArrowheads="1"/>
          </p:cNvPicPr>
          <p:nvPr/>
        </p:nvPicPr>
        <p:blipFill>
          <a:blip r:embed="rId4"/>
          <a:srcRect/>
          <a:stretch>
            <a:fillRect/>
          </a:stretch>
        </p:blipFill>
        <p:spPr bwMode="auto">
          <a:xfrm>
            <a:off x="863600" y="2476500"/>
            <a:ext cx="3556000" cy="2679700"/>
          </a:xfrm>
          <a:prstGeom prst="rect">
            <a:avLst/>
          </a:prstGeom>
          <a:noFill/>
          <a:ln w="12700">
            <a:noFill/>
            <a:miter lim="800000"/>
            <a:headEnd/>
            <a:tailEnd/>
          </a:ln>
        </p:spPr>
      </p:pic>
      <p:pic>
        <p:nvPicPr>
          <p:cNvPr id="60420" name="Picture 4"/>
          <p:cNvPicPr>
            <a:picLocks noChangeArrowheads="1"/>
          </p:cNvPicPr>
          <p:nvPr/>
        </p:nvPicPr>
        <p:blipFill>
          <a:blip r:embed="rId5"/>
          <a:srcRect/>
          <a:stretch>
            <a:fillRect/>
          </a:stretch>
        </p:blipFill>
        <p:spPr bwMode="auto">
          <a:xfrm>
            <a:off x="876300" y="5688013"/>
            <a:ext cx="3521075" cy="2832100"/>
          </a:xfrm>
          <a:prstGeom prst="rect">
            <a:avLst/>
          </a:prstGeom>
          <a:noFill/>
          <a:ln w="12700">
            <a:noFill/>
            <a:miter lim="800000"/>
            <a:headEnd/>
            <a:tailEnd/>
          </a:ln>
        </p:spPr>
      </p:pic>
      <p:pic>
        <p:nvPicPr>
          <p:cNvPr id="60421" name="Picture 5"/>
          <p:cNvPicPr>
            <a:picLocks noChangeArrowheads="1"/>
          </p:cNvPicPr>
          <p:nvPr/>
        </p:nvPicPr>
        <p:blipFill>
          <a:blip r:embed="rId6"/>
          <a:srcRect/>
          <a:stretch>
            <a:fillRect/>
          </a:stretch>
        </p:blipFill>
        <p:spPr bwMode="auto">
          <a:xfrm>
            <a:off x="8572500" y="2500313"/>
            <a:ext cx="3556000" cy="2682875"/>
          </a:xfrm>
          <a:prstGeom prst="rect">
            <a:avLst/>
          </a:prstGeom>
          <a:noFill/>
          <a:ln w="12700">
            <a:noFill/>
            <a:miter lim="800000"/>
            <a:headEnd/>
            <a:tailEnd/>
          </a:ln>
        </p:spPr>
      </p:pic>
      <p:pic>
        <p:nvPicPr>
          <p:cNvPr id="60422" name="Picture 6"/>
          <p:cNvPicPr>
            <a:picLocks noChangeArrowheads="1"/>
          </p:cNvPicPr>
          <p:nvPr/>
        </p:nvPicPr>
        <p:blipFill>
          <a:blip r:embed="rId7"/>
          <a:srcRect/>
          <a:stretch>
            <a:fillRect/>
          </a:stretch>
        </p:blipFill>
        <p:spPr bwMode="auto">
          <a:xfrm>
            <a:off x="8585200" y="5645150"/>
            <a:ext cx="3530600" cy="2946400"/>
          </a:xfrm>
          <a:prstGeom prst="rect">
            <a:avLst/>
          </a:prstGeom>
          <a:noFill/>
          <a:ln w="12700">
            <a:noFill/>
            <a:miter lim="800000"/>
            <a:headEnd/>
            <a:tailEnd/>
          </a:ln>
        </p:spPr>
      </p:pic>
      <p:pic>
        <p:nvPicPr>
          <p:cNvPr id="60423" name="Picture 7"/>
          <p:cNvPicPr>
            <a:picLocks noChangeArrowheads="1"/>
          </p:cNvPicPr>
          <p:nvPr/>
        </p:nvPicPr>
        <p:blipFill>
          <a:blip r:embed="rId8"/>
          <a:srcRect/>
          <a:stretch>
            <a:fillRect/>
          </a:stretch>
        </p:blipFill>
        <p:spPr bwMode="auto">
          <a:xfrm>
            <a:off x="4724400" y="4114800"/>
            <a:ext cx="3521075" cy="2641600"/>
          </a:xfrm>
          <a:prstGeom prst="rect">
            <a:avLst/>
          </a:prstGeom>
          <a:noFill/>
          <a:ln w="12700">
            <a:noFill/>
            <a:miter lim="800000"/>
            <a:headEnd/>
            <a:tailEnd/>
          </a:ln>
        </p:spPr>
      </p:pic>
      <p:sp>
        <p:nvSpPr>
          <p:cNvPr id="60424" name="Rectangle 8"/>
          <p:cNvSpPr>
            <a:spLocks/>
          </p:cNvSpPr>
          <p:nvPr/>
        </p:nvSpPr>
        <p:spPr bwMode="auto">
          <a:xfrm>
            <a:off x="5537200" y="6985000"/>
            <a:ext cx="1965325" cy="342900"/>
          </a:xfrm>
          <a:prstGeom prst="rect">
            <a:avLst/>
          </a:prstGeom>
          <a:noFill/>
          <a:ln w="12700">
            <a:noFill/>
            <a:miter lim="800000"/>
            <a:headEnd/>
            <a:tailEnd/>
          </a:ln>
        </p:spPr>
        <p:txBody>
          <a:bodyPr wrap="none" lIns="0" tIns="0" rIns="40639" bIns="0">
            <a:spAutoFit/>
          </a:bodyPr>
          <a:lstStyle/>
          <a:p>
            <a:pPr marL="39688"/>
            <a:r>
              <a:rPr lang="en-US" sz="2400">
                <a:solidFill>
                  <a:schemeClr val="tx1"/>
                </a:solidFill>
                <a:latin typeface="Arial" pitchFamily="34" charset="0"/>
                <a:ea typeface="MS PGothic" pitchFamily="34" charset="-128"/>
                <a:sym typeface="Arial" pitchFamily="34" charset="0"/>
              </a:rPr>
              <a:t>Garage Doors</a:t>
            </a:r>
          </a:p>
        </p:txBody>
      </p:sp>
      <p:sp>
        <p:nvSpPr>
          <p:cNvPr id="60425" name="Rectangle 9"/>
          <p:cNvSpPr>
            <a:spLocks/>
          </p:cNvSpPr>
          <p:nvPr/>
        </p:nvSpPr>
        <p:spPr bwMode="auto">
          <a:xfrm>
            <a:off x="1587500" y="5194300"/>
            <a:ext cx="2005013" cy="342900"/>
          </a:xfrm>
          <a:prstGeom prst="rect">
            <a:avLst/>
          </a:prstGeom>
          <a:noFill/>
          <a:ln w="12700">
            <a:noFill/>
            <a:miter lim="800000"/>
            <a:headEnd/>
            <a:tailEnd/>
          </a:ln>
        </p:spPr>
        <p:txBody>
          <a:bodyPr wrap="none" lIns="0" tIns="0" rIns="40639" bIns="0">
            <a:spAutoFit/>
          </a:bodyPr>
          <a:lstStyle/>
          <a:p>
            <a:pPr marL="39688"/>
            <a:r>
              <a:rPr lang="en-US" sz="2400">
                <a:solidFill>
                  <a:schemeClr val="tx1"/>
                </a:solidFill>
                <a:latin typeface="Arial" pitchFamily="34" charset="0"/>
                <a:ea typeface="MS PGothic" pitchFamily="34" charset="-128"/>
                <a:sym typeface="Arial" pitchFamily="34" charset="0"/>
              </a:rPr>
              <a:t>Water Barriers</a:t>
            </a:r>
          </a:p>
        </p:txBody>
      </p:sp>
      <p:sp>
        <p:nvSpPr>
          <p:cNvPr id="60426" name="Rectangle 10"/>
          <p:cNvSpPr>
            <a:spLocks/>
          </p:cNvSpPr>
          <p:nvPr/>
        </p:nvSpPr>
        <p:spPr bwMode="auto">
          <a:xfrm>
            <a:off x="9499600" y="5194300"/>
            <a:ext cx="1644650" cy="342900"/>
          </a:xfrm>
          <a:prstGeom prst="rect">
            <a:avLst/>
          </a:prstGeom>
          <a:noFill/>
          <a:ln w="12700">
            <a:noFill/>
            <a:miter lim="800000"/>
            <a:headEnd/>
            <a:tailEnd/>
          </a:ln>
        </p:spPr>
        <p:txBody>
          <a:bodyPr wrap="none" lIns="0" tIns="0" rIns="40639" bIns="0">
            <a:spAutoFit/>
          </a:bodyPr>
          <a:lstStyle/>
          <a:p>
            <a:pPr marL="39688"/>
            <a:r>
              <a:rPr lang="en-US" sz="2400">
                <a:solidFill>
                  <a:schemeClr val="tx1"/>
                </a:solidFill>
                <a:latin typeface="Arial" pitchFamily="34" charset="0"/>
                <a:ea typeface="MS PGothic" pitchFamily="34" charset="-128"/>
                <a:sym typeface="Arial" pitchFamily="34" charset="0"/>
              </a:rPr>
              <a:t>Gable Ends</a:t>
            </a:r>
          </a:p>
        </p:txBody>
      </p:sp>
      <p:sp>
        <p:nvSpPr>
          <p:cNvPr id="60427" name="Rectangle 11"/>
          <p:cNvSpPr>
            <a:spLocks/>
          </p:cNvSpPr>
          <p:nvPr/>
        </p:nvSpPr>
        <p:spPr bwMode="auto">
          <a:xfrm>
            <a:off x="1828800" y="8623300"/>
            <a:ext cx="1423988" cy="342900"/>
          </a:xfrm>
          <a:prstGeom prst="rect">
            <a:avLst/>
          </a:prstGeom>
          <a:noFill/>
          <a:ln w="12700">
            <a:noFill/>
            <a:miter lim="800000"/>
            <a:headEnd/>
            <a:tailEnd/>
          </a:ln>
        </p:spPr>
        <p:txBody>
          <a:bodyPr wrap="none" lIns="0" tIns="0" rIns="40639" bIns="0">
            <a:spAutoFit/>
          </a:bodyPr>
          <a:lstStyle/>
          <a:p>
            <a:pPr marL="39688"/>
            <a:r>
              <a:rPr lang="en-US" sz="2400">
                <a:solidFill>
                  <a:schemeClr val="tx1"/>
                </a:solidFill>
                <a:latin typeface="Arial" pitchFamily="34" charset="0"/>
                <a:ea typeface="MS PGothic" pitchFamily="34" charset="-128"/>
                <a:sym typeface="Arial" pitchFamily="34" charset="0"/>
              </a:rPr>
              <a:t>Anchoring</a:t>
            </a:r>
          </a:p>
        </p:txBody>
      </p:sp>
      <p:sp>
        <p:nvSpPr>
          <p:cNvPr id="60428" name="Rectangle 12"/>
          <p:cNvSpPr>
            <a:spLocks/>
          </p:cNvSpPr>
          <p:nvPr/>
        </p:nvSpPr>
        <p:spPr bwMode="auto">
          <a:xfrm>
            <a:off x="9105900" y="8623300"/>
            <a:ext cx="2406650" cy="342900"/>
          </a:xfrm>
          <a:prstGeom prst="rect">
            <a:avLst/>
          </a:prstGeom>
          <a:noFill/>
          <a:ln w="12700">
            <a:noFill/>
            <a:miter lim="800000"/>
            <a:headEnd/>
            <a:tailEnd/>
          </a:ln>
        </p:spPr>
        <p:txBody>
          <a:bodyPr wrap="none" lIns="0" tIns="0" rIns="40639" bIns="0">
            <a:spAutoFit/>
          </a:bodyPr>
          <a:lstStyle/>
          <a:p>
            <a:pPr marL="39688"/>
            <a:r>
              <a:rPr lang="en-US" sz="2400">
                <a:solidFill>
                  <a:schemeClr val="tx1"/>
                </a:solidFill>
                <a:latin typeface="Arial" pitchFamily="34" charset="0"/>
                <a:ea typeface="MS PGothic" pitchFamily="34" charset="-128"/>
                <a:sym typeface="Arial" pitchFamily="34" charset="0"/>
              </a:rPr>
              <a:t>Glazed Openings</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p:cNvPicPr>
            <a:picLocks noChangeArrowheads="1"/>
          </p:cNvPicPr>
          <p:nvPr/>
        </p:nvPicPr>
        <p:blipFill>
          <a:blip r:embed="rId3"/>
          <a:srcRect/>
          <a:stretch>
            <a:fillRect/>
          </a:stretch>
        </p:blipFill>
        <p:spPr bwMode="auto">
          <a:xfrm>
            <a:off x="1003300" y="2222500"/>
            <a:ext cx="10998200" cy="63500"/>
          </a:xfrm>
          <a:prstGeom prst="rect">
            <a:avLst/>
          </a:prstGeom>
          <a:noFill/>
          <a:ln w="12700">
            <a:noFill/>
            <a:miter lim="800000"/>
            <a:headEnd/>
            <a:tailEnd/>
          </a:ln>
        </p:spPr>
      </p:pic>
      <p:sp>
        <p:nvSpPr>
          <p:cNvPr id="62466" name="Rectangle 2"/>
          <p:cNvSpPr>
            <a:spLocks noGrp="1" noChangeArrowheads="1"/>
          </p:cNvSpPr>
          <p:nvPr>
            <p:ph type="title"/>
          </p:nvPr>
        </p:nvSpPr>
        <p:spPr/>
        <p:txBody>
          <a:bodyPr/>
          <a:lstStyle/>
          <a:p>
            <a:pPr eaLnBrk="1" hangingPunct="1">
              <a:defRPr/>
            </a:pPr>
            <a:r>
              <a:rPr lang="en-US" smtClean="0">
                <a:sym typeface="Gill Sans Light" charset="0"/>
              </a:rPr>
              <a:t>Local Permits</a:t>
            </a:r>
          </a:p>
        </p:txBody>
      </p:sp>
      <p:sp>
        <p:nvSpPr>
          <p:cNvPr id="62467" name="Rectangle 3"/>
          <p:cNvSpPr>
            <a:spLocks noGrp="1" noChangeArrowheads="1"/>
          </p:cNvSpPr>
          <p:nvPr>
            <p:ph type="body" idx="1"/>
          </p:nvPr>
        </p:nvSpPr>
        <p:spPr>
          <a:xfrm>
            <a:off x="1041400" y="2349500"/>
            <a:ext cx="10922000" cy="6551613"/>
          </a:xfrm>
        </p:spPr>
        <p:txBody>
          <a:bodyPr/>
          <a:lstStyle/>
          <a:p>
            <a:pPr eaLnBrk="1" hangingPunct="1">
              <a:buFont typeface="Wingdings" charset="0"/>
              <a:buChar char="q"/>
              <a:defRPr/>
            </a:pPr>
            <a:r>
              <a:rPr lang="en-US" smtClean="0">
                <a:sym typeface="Arial" charset="0"/>
              </a:rPr>
              <a:t>Permitting varies by region, county and municipality.  Always check with your local building department to ensure all work is properly permitted.</a:t>
            </a:r>
          </a:p>
          <a:p>
            <a:pPr eaLnBrk="1" hangingPunct="1">
              <a:buFont typeface="Wingdings" charset="0"/>
              <a:buChar char="q"/>
              <a:defRPr/>
            </a:pPr>
            <a:r>
              <a:rPr lang="en-US" smtClean="0">
                <a:sym typeface="Arial" charset="0"/>
              </a:rPr>
              <a:t>Permitting ensures compliance with current building code.  </a:t>
            </a:r>
          </a:p>
          <a:p>
            <a:pPr eaLnBrk="1" hangingPunct="1">
              <a:buFont typeface="Wingdings" charset="0"/>
              <a:buChar char="q"/>
              <a:defRPr/>
            </a:pPr>
            <a:r>
              <a:rPr lang="en-US" smtClean="0">
                <a:sym typeface="Arial" charset="0"/>
              </a:rPr>
              <a:t>Permitting ensures accurate and effective mitigation.</a:t>
            </a:r>
          </a:p>
          <a:p>
            <a:pPr eaLnBrk="1" hangingPunct="1">
              <a:buFont typeface="Wingdings" charset="0"/>
              <a:buChar char="q"/>
              <a:defRPr/>
            </a:pPr>
            <a:r>
              <a:rPr lang="en-US" smtClean="0">
                <a:sym typeface="Arial" charset="0"/>
              </a:rPr>
              <a:t>If permitting is required, insurance discounts will not be provided without proof of permitting and final inspection.</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
          <p:cNvPicPr>
            <a:picLocks noChangeArrowheads="1"/>
          </p:cNvPicPr>
          <p:nvPr/>
        </p:nvPicPr>
        <p:blipFill>
          <a:blip r:embed="rId3"/>
          <a:srcRect/>
          <a:stretch>
            <a:fillRect/>
          </a:stretch>
        </p:blipFill>
        <p:spPr bwMode="auto">
          <a:xfrm>
            <a:off x="1003300" y="2222500"/>
            <a:ext cx="10998200" cy="63500"/>
          </a:xfrm>
          <a:prstGeom prst="rect">
            <a:avLst/>
          </a:prstGeom>
          <a:noFill/>
          <a:ln w="12700">
            <a:noFill/>
            <a:miter lim="800000"/>
            <a:headEnd/>
            <a:tailEnd/>
          </a:ln>
        </p:spPr>
      </p:pic>
      <p:sp>
        <p:nvSpPr>
          <p:cNvPr id="64514" name="Rectangle 2"/>
          <p:cNvSpPr>
            <a:spLocks noGrp="1" noChangeArrowheads="1"/>
          </p:cNvSpPr>
          <p:nvPr>
            <p:ph type="title"/>
          </p:nvPr>
        </p:nvSpPr>
        <p:spPr/>
        <p:txBody>
          <a:bodyPr/>
          <a:lstStyle/>
          <a:p>
            <a:pPr eaLnBrk="1" hangingPunct="1">
              <a:defRPr/>
            </a:pPr>
            <a:r>
              <a:rPr lang="en-US" smtClean="0">
                <a:sym typeface="Gill Sans Light" charset="0"/>
              </a:rPr>
              <a:t>Water Barriers</a:t>
            </a:r>
          </a:p>
        </p:txBody>
      </p:sp>
      <p:sp>
        <p:nvSpPr>
          <p:cNvPr id="64515" name="Rectangle 3"/>
          <p:cNvSpPr>
            <a:spLocks noGrp="1" noChangeArrowheads="1"/>
          </p:cNvSpPr>
          <p:nvPr>
            <p:ph type="body" idx="1"/>
          </p:nvPr>
        </p:nvSpPr>
        <p:spPr>
          <a:xfrm>
            <a:off x="939800" y="2347913"/>
            <a:ext cx="5461000" cy="6553200"/>
          </a:xfrm>
        </p:spPr>
        <p:txBody>
          <a:bodyPr/>
          <a:lstStyle/>
          <a:p>
            <a:pPr eaLnBrk="1" hangingPunct="1">
              <a:buFont typeface="Wingdings" charset="0"/>
              <a:buChar char="q"/>
              <a:defRPr/>
            </a:pPr>
            <a:r>
              <a:rPr lang="en-US" smtClean="0">
                <a:sym typeface="Arial" charset="0"/>
              </a:rPr>
              <a:t>How does water enter a home during a storm? </a:t>
            </a:r>
          </a:p>
          <a:p>
            <a:pPr eaLnBrk="1" hangingPunct="1">
              <a:buFont typeface="Wingdings" charset="0"/>
              <a:buChar char="q"/>
              <a:defRPr/>
            </a:pPr>
            <a:endParaRPr lang="en-US" smtClean="0">
              <a:sym typeface="Arial" charset="0"/>
            </a:endParaRPr>
          </a:p>
          <a:p>
            <a:pPr eaLnBrk="1" hangingPunct="1">
              <a:buFont typeface="Wingdings" charset="0"/>
              <a:buChar char="q"/>
              <a:defRPr/>
            </a:pPr>
            <a:r>
              <a:rPr lang="en-US" smtClean="0">
                <a:sym typeface="Arial" charset="0"/>
              </a:rPr>
              <a:t>Why do you want to make sure your home is dry and if necessary dry out your home after a storm?</a:t>
            </a:r>
          </a:p>
        </p:txBody>
      </p:sp>
      <p:pic>
        <p:nvPicPr>
          <p:cNvPr id="64516" name="Picture 4"/>
          <p:cNvPicPr>
            <a:picLocks noChangeArrowheads="1"/>
          </p:cNvPicPr>
          <p:nvPr/>
        </p:nvPicPr>
        <p:blipFill>
          <a:blip r:embed="rId4"/>
          <a:srcRect/>
          <a:stretch>
            <a:fillRect/>
          </a:stretch>
        </p:blipFill>
        <p:spPr bwMode="auto">
          <a:xfrm>
            <a:off x="6972300" y="2654300"/>
            <a:ext cx="4183063" cy="5410200"/>
          </a:xfrm>
          <a:prstGeom prst="rect">
            <a:avLst/>
          </a:prstGeom>
          <a:noFill/>
          <a:ln w="12700">
            <a:noFill/>
            <a:round/>
            <a:headEnd/>
            <a:tailEnd/>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
          <p:cNvPicPr>
            <a:picLocks noChangeArrowheads="1"/>
          </p:cNvPicPr>
          <p:nvPr/>
        </p:nvPicPr>
        <p:blipFill>
          <a:blip r:embed="rId3"/>
          <a:srcRect/>
          <a:stretch>
            <a:fillRect/>
          </a:stretch>
        </p:blipFill>
        <p:spPr bwMode="auto">
          <a:xfrm>
            <a:off x="1003300" y="2222500"/>
            <a:ext cx="10998200" cy="63500"/>
          </a:xfrm>
          <a:prstGeom prst="rect">
            <a:avLst/>
          </a:prstGeom>
          <a:noFill/>
          <a:ln w="12700">
            <a:noFill/>
            <a:miter lim="800000"/>
            <a:headEnd/>
            <a:tailEnd/>
          </a:ln>
        </p:spPr>
      </p:pic>
      <p:sp>
        <p:nvSpPr>
          <p:cNvPr id="66562" name="Rectangle 2"/>
          <p:cNvSpPr>
            <a:spLocks noGrp="1" noChangeArrowheads="1"/>
          </p:cNvSpPr>
          <p:nvPr>
            <p:ph type="title"/>
          </p:nvPr>
        </p:nvSpPr>
        <p:spPr>
          <a:xfrm>
            <a:off x="1041400" y="315913"/>
            <a:ext cx="10922000" cy="2057400"/>
          </a:xfrm>
        </p:spPr>
        <p:txBody>
          <a:bodyPr/>
          <a:lstStyle/>
          <a:p>
            <a:pPr eaLnBrk="1" hangingPunct="1">
              <a:defRPr/>
            </a:pPr>
            <a:r>
              <a:rPr lang="en-US" smtClean="0">
                <a:sym typeface="Gill Sans Light" charset="0"/>
              </a:rPr>
              <a:t>Water Barriers</a:t>
            </a:r>
          </a:p>
        </p:txBody>
      </p:sp>
      <p:sp>
        <p:nvSpPr>
          <p:cNvPr id="66563" name="Rectangle 3"/>
          <p:cNvSpPr>
            <a:spLocks noGrp="1" noChangeArrowheads="1"/>
          </p:cNvSpPr>
          <p:nvPr>
            <p:ph type="body" idx="1"/>
          </p:nvPr>
        </p:nvSpPr>
        <p:spPr>
          <a:xfrm>
            <a:off x="2171700" y="2373313"/>
            <a:ext cx="4330700" cy="4040187"/>
          </a:xfrm>
        </p:spPr>
        <p:txBody>
          <a:bodyPr/>
          <a:lstStyle/>
          <a:p>
            <a:pPr eaLnBrk="1" hangingPunct="1">
              <a:buFont typeface="Wingdings" charset="0"/>
              <a:buChar char="q"/>
              <a:defRPr/>
            </a:pPr>
            <a:r>
              <a:rPr lang="en-US" smtClean="0">
                <a:sym typeface="Arial" charset="0"/>
              </a:rPr>
              <a:t>Underlayment </a:t>
            </a:r>
          </a:p>
          <a:p>
            <a:pPr eaLnBrk="1" hangingPunct="1">
              <a:buFont typeface="Wingdings" charset="0"/>
              <a:buChar char="q"/>
              <a:defRPr/>
            </a:pPr>
            <a:r>
              <a:rPr lang="en-US" smtClean="0">
                <a:sym typeface="Arial" charset="0"/>
              </a:rPr>
              <a:t>Types of roof coverings</a:t>
            </a:r>
          </a:p>
        </p:txBody>
      </p:sp>
      <p:pic>
        <p:nvPicPr>
          <p:cNvPr id="66564" name="Picture 4"/>
          <p:cNvPicPr>
            <a:picLocks noChangeArrowheads="1"/>
          </p:cNvPicPr>
          <p:nvPr/>
        </p:nvPicPr>
        <p:blipFill>
          <a:blip r:embed="rId4"/>
          <a:srcRect/>
          <a:stretch>
            <a:fillRect/>
          </a:stretch>
        </p:blipFill>
        <p:spPr bwMode="auto">
          <a:xfrm>
            <a:off x="6083300" y="2681288"/>
            <a:ext cx="4584700" cy="3430587"/>
          </a:xfrm>
          <a:prstGeom prst="rect">
            <a:avLst/>
          </a:prstGeom>
          <a:noFill/>
          <a:ln w="12700">
            <a:noFill/>
            <a:miter lim="800000"/>
            <a:headEnd/>
            <a:tailEnd/>
          </a:ln>
        </p:spPr>
      </p:pic>
      <p:pic>
        <p:nvPicPr>
          <p:cNvPr id="66565" name="Picture 5"/>
          <p:cNvPicPr>
            <a:picLocks noChangeArrowheads="1"/>
          </p:cNvPicPr>
          <p:nvPr/>
        </p:nvPicPr>
        <p:blipFill>
          <a:blip r:embed="rId5"/>
          <a:srcRect t="28519" b="28386"/>
          <a:stretch>
            <a:fillRect/>
          </a:stretch>
        </p:blipFill>
        <p:spPr bwMode="auto">
          <a:xfrm>
            <a:off x="2159000" y="6438900"/>
            <a:ext cx="8077200" cy="262255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1"/>
          <p:cNvPicPr>
            <a:picLocks noChangeArrowheads="1"/>
          </p:cNvPicPr>
          <p:nvPr/>
        </p:nvPicPr>
        <p:blipFill>
          <a:blip r:embed="rId3"/>
          <a:srcRect/>
          <a:stretch>
            <a:fillRect/>
          </a:stretch>
        </p:blipFill>
        <p:spPr bwMode="auto">
          <a:xfrm>
            <a:off x="1003300" y="2222500"/>
            <a:ext cx="10998200" cy="63500"/>
          </a:xfrm>
          <a:prstGeom prst="rect">
            <a:avLst/>
          </a:prstGeom>
          <a:noFill/>
          <a:ln w="12700">
            <a:noFill/>
            <a:miter lim="800000"/>
            <a:headEnd/>
            <a:tailEnd/>
          </a:ln>
        </p:spPr>
      </p:pic>
      <p:sp>
        <p:nvSpPr>
          <p:cNvPr id="68610" name="Rectangle 2"/>
          <p:cNvSpPr>
            <a:spLocks noGrp="1" noChangeArrowheads="1"/>
          </p:cNvSpPr>
          <p:nvPr>
            <p:ph type="title"/>
          </p:nvPr>
        </p:nvSpPr>
        <p:spPr/>
        <p:txBody>
          <a:bodyPr/>
          <a:lstStyle/>
          <a:p>
            <a:pPr eaLnBrk="1" hangingPunct="1">
              <a:defRPr/>
            </a:pPr>
            <a:r>
              <a:rPr lang="en-US" smtClean="0">
                <a:sym typeface="Gill Sans Light" charset="0"/>
              </a:rPr>
              <a:t>Water Barriers</a:t>
            </a:r>
          </a:p>
        </p:txBody>
      </p:sp>
      <p:sp>
        <p:nvSpPr>
          <p:cNvPr id="68611" name="Rectangle 3"/>
          <p:cNvSpPr>
            <a:spLocks noGrp="1" noChangeArrowheads="1"/>
          </p:cNvSpPr>
          <p:nvPr>
            <p:ph type="body" idx="1"/>
          </p:nvPr>
        </p:nvSpPr>
        <p:spPr>
          <a:xfrm>
            <a:off x="8712200" y="2349500"/>
            <a:ext cx="3251200" cy="6553200"/>
          </a:xfrm>
        </p:spPr>
        <p:txBody>
          <a:bodyPr/>
          <a:lstStyle/>
          <a:p>
            <a:pPr eaLnBrk="1" hangingPunct="1">
              <a:buFont typeface="Wingdings" charset="0"/>
              <a:buChar char="q"/>
              <a:defRPr/>
            </a:pPr>
            <a:r>
              <a:rPr lang="en-US" smtClean="0">
                <a:sym typeface="Arial" charset="0"/>
              </a:rPr>
              <a:t>Polyurethane foam</a:t>
            </a:r>
          </a:p>
        </p:txBody>
      </p:sp>
      <p:pic>
        <p:nvPicPr>
          <p:cNvPr id="68612" name="Picture 4"/>
          <p:cNvPicPr>
            <a:picLocks noChangeArrowheads="1"/>
          </p:cNvPicPr>
          <p:nvPr/>
        </p:nvPicPr>
        <p:blipFill>
          <a:blip r:embed="rId4"/>
          <a:srcRect/>
          <a:stretch>
            <a:fillRect/>
          </a:stretch>
        </p:blipFill>
        <p:spPr bwMode="auto">
          <a:xfrm>
            <a:off x="965200" y="3059113"/>
            <a:ext cx="6832600" cy="5119687"/>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1"/>
          <p:cNvPicPr>
            <a:picLocks noChangeArrowheads="1"/>
          </p:cNvPicPr>
          <p:nvPr/>
        </p:nvPicPr>
        <p:blipFill>
          <a:blip r:embed="rId3"/>
          <a:srcRect/>
          <a:stretch>
            <a:fillRect/>
          </a:stretch>
        </p:blipFill>
        <p:spPr bwMode="auto">
          <a:xfrm>
            <a:off x="1003300" y="2222500"/>
            <a:ext cx="10998200" cy="63500"/>
          </a:xfrm>
          <a:prstGeom prst="rect">
            <a:avLst/>
          </a:prstGeom>
          <a:noFill/>
          <a:ln w="12700">
            <a:noFill/>
            <a:miter lim="800000"/>
            <a:headEnd/>
            <a:tailEnd/>
          </a:ln>
        </p:spPr>
      </p:pic>
      <p:sp>
        <p:nvSpPr>
          <p:cNvPr id="70658" name="Rectangle 2"/>
          <p:cNvSpPr>
            <a:spLocks noGrp="1" noChangeArrowheads="1"/>
          </p:cNvSpPr>
          <p:nvPr>
            <p:ph type="title"/>
          </p:nvPr>
        </p:nvSpPr>
        <p:spPr>
          <a:xfrm>
            <a:off x="1041400" y="0"/>
            <a:ext cx="10922000" cy="2690813"/>
          </a:xfrm>
        </p:spPr>
        <p:txBody>
          <a:bodyPr/>
          <a:lstStyle/>
          <a:p>
            <a:pPr eaLnBrk="1" hangingPunct="1">
              <a:defRPr/>
            </a:pPr>
            <a:r>
              <a:rPr lang="en-US" smtClean="0">
                <a:sym typeface="Gill Sans Light" charset="0"/>
              </a:rPr>
              <a:t>Water Barriers</a:t>
            </a:r>
          </a:p>
        </p:txBody>
      </p:sp>
      <p:sp>
        <p:nvSpPr>
          <p:cNvPr id="70659" name="Rectangle 3"/>
          <p:cNvSpPr>
            <a:spLocks noGrp="1" noChangeArrowheads="1"/>
          </p:cNvSpPr>
          <p:nvPr>
            <p:ph type="body" idx="1"/>
          </p:nvPr>
        </p:nvSpPr>
        <p:spPr>
          <a:xfrm>
            <a:off x="749300" y="3492500"/>
            <a:ext cx="3175000" cy="6261100"/>
          </a:xfrm>
        </p:spPr>
        <p:txBody>
          <a:bodyPr/>
          <a:lstStyle/>
          <a:p>
            <a:pPr eaLnBrk="1" hangingPunct="1">
              <a:buFont typeface="Wingdings" charset="0"/>
              <a:buChar char="q"/>
              <a:defRPr/>
            </a:pPr>
            <a:r>
              <a:rPr lang="en-US" smtClean="0">
                <a:sym typeface="Arial" charset="0"/>
              </a:rPr>
              <a:t>Gable vents</a:t>
            </a:r>
          </a:p>
          <a:p>
            <a:pPr eaLnBrk="1" hangingPunct="1">
              <a:buFont typeface="Wingdings" charset="0"/>
              <a:buChar char="q"/>
              <a:defRPr/>
            </a:pPr>
            <a:r>
              <a:rPr lang="en-US" smtClean="0">
                <a:sym typeface="Arial" charset="0"/>
              </a:rPr>
              <a:t>Soffit vents</a:t>
            </a:r>
          </a:p>
          <a:p>
            <a:pPr eaLnBrk="1" hangingPunct="1">
              <a:buFont typeface="Wingdings" charset="0"/>
              <a:buChar char="q"/>
              <a:defRPr/>
            </a:pPr>
            <a:r>
              <a:rPr lang="en-US" smtClean="0">
                <a:sym typeface="Arial" charset="0"/>
              </a:rPr>
              <a:t>Roof Vents</a:t>
            </a:r>
          </a:p>
        </p:txBody>
      </p:sp>
      <p:pic>
        <p:nvPicPr>
          <p:cNvPr id="70660" name="Picture 4"/>
          <p:cNvPicPr>
            <a:picLocks noChangeArrowheads="1"/>
          </p:cNvPicPr>
          <p:nvPr/>
        </p:nvPicPr>
        <p:blipFill>
          <a:blip r:embed="rId4"/>
          <a:srcRect/>
          <a:stretch>
            <a:fillRect/>
          </a:stretch>
        </p:blipFill>
        <p:spPr bwMode="auto">
          <a:xfrm>
            <a:off x="796925" y="2425700"/>
            <a:ext cx="3454400" cy="2239963"/>
          </a:xfrm>
          <a:prstGeom prst="rect">
            <a:avLst/>
          </a:prstGeom>
          <a:noFill/>
          <a:ln w="12700">
            <a:noFill/>
            <a:miter lim="800000"/>
            <a:headEnd/>
            <a:tailEnd/>
          </a:ln>
        </p:spPr>
      </p:pic>
      <p:pic>
        <p:nvPicPr>
          <p:cNvPr id="70661" name="Picture 5"/>
          <p:cNvPicPr>
            <a:picLocks noChangeArrowheads="1"/>
          </p:cNvPicPr>
          <p:nvPr/>
        </p:nvPicPr>
        <p:blipFill>
          <a:blip r:embed="rId5"/>
          <a:srcRect/>
          <a:stretch>
            <a:fillRect/>
          </a:stretch>
        </p:blipFill>
        <p:spPr bwMode="auto">
          <a:xfrm>
            <a:off x="6769100" y="5994400"/>
            <a:ext cx="3111500" cy="2227263"/>
          </a:xfrm>
          <a:prstGeom prst="rect">
            <a:avLst/>
          </a:prstGeom>
          <a:noFill/>
          <a:ln w="12700">
            <a:noFill/>
            <a:round/>
            <a:headEnd/>
            <a:tailEnd/>
          </a:ln>
        </p:spPr>
      </p:pic>
      <p:pic>
        <p:nvPicPr>
          <p:cNvPr id="70662" name="Picture 6"/>
          <p:cNvPicPr>
            <a:picLocks noChangeArrowheads="1"/>
          </p:cNvPicPr>
          <p:nvPr/>
        </p:nvPicPr>
        <p:blipFill>
          <a:blip r:embed="rId6"/>
          <a:srcRect/>
          <a:stretch>
            <a:fillRect/>
          </a:stretch>
        </p:blipFill>
        <p:spPr bwMode="auto">
          <a:xfrm>
            <a:off x="4140200" y="5105400"/>
            <a:ext cx="2406650" cy="3581400"/>
          </a:xfrm>
          <a:prstGeom prst="rect">
            <a:avLst/>
          </a:prstGeom>
          <a:noFill/>
          <a:ln w="12700">
            <a:noFill/>
            <a:round/>
            <a:headEnd/>
            <a:tailEnd/>
          </a:ln>
        </p:spPr>
      </p:pic>
      <p:pic>
        <p:nvPicPr>
          <p:cNvPr id="70663" name="Picture 7"/>
          <p:cNvPicPr>
            <a:picLocks noChangeArrowheads="1"/>
          </p:cNvPicPr>
          <p:nvPr/>
        </p:nvPicPr>
        <p:blipFill>
          <a:blip r:embed="rId7"/>
          <a:srcRect/>
          <a:stretch>
            <a:fillRect/>
          </a:stretch>
        </p:blipFill>
        <p:spPr bwMode="auto">
          <a:xfrm>
            <a:off x="10274300" y="5524500"/>
            <a:ext cx="2120900" cy="3167063"/>
          </a:xfrm>
          <a:prstGeom prst="rect">
            <a:avLst/>
          </a:prstGeom>
          <a:noFill/>
          <a:ln w="12700">
            <a:noFill/>
            <a:round/>
            <a:headEnd/>
            <a:tailEnd/>
          </a:ln>
        </p:spPr>
      </p:pic>
      <p:pic>
        <p:nvPicPr>
          <p:cNvPr id="70664" name="Picture 8"/>
          <p:cNvPicPr>
            <a:picLocks noChangeArrowheads="1"/>
          </p:cNvPicPr>
          <p:nvPr/>
        </p:nvPicPr>
        <p:blipFill>
          <a:blip r:embed="rId8"/>
          <a:srcRect/>
          <a:stretch>
            <a:fillRect/>
          </a:stretch>
        </p:blipFill>
        <p:spPr bwMode="auto">
          <a:xfrm>
            <a:off x="8432800" y="2400300"/>
            <a:ext cx="3175000" cy="2628900"/>
          </a:xfrm>
          <a:prstGeom prst="rect">
            <a:avLst/>
          </a:prstGeom>
          <a:noFill/>
          <a:ln w="12700">
            <a:noFill/>
            <a:round/>
            <a:headEnd/>
            <a:tailEnd/>
          </a:ln>
        </p:spPr>
      </p:pic>
      <p:pic>
        <p:nvPicPr>
          <p:cNvPr id="70665" name="Picture 9"/>
          <p:cNvPicPr>
            <a:picLocks noChangeArrowheads="1"/>
          </p:cNvPicPr>
          <p:nvPr/>
        </p:nvPicPr>
        <p:blipFill>
          <a:blip r:embed="rId9"/>
          <a:srcRect/>
          <a:stretch>
            <a:fillRect/>
          </a:stretch>
        </p:blipFill>
        <p:spPr bwMode="auto">
          <a:xfrm>
            <a:off x="4914900" y="2489200"/>
            <a:ext cx="3175000" cy="2108200"/>
          </a:xfrm>
          <a:prstGeom prst="rect">
            <a:avLst/>
          </a:prstGeom>
          <a:noFill/>
          <a:ln w="12700">
            <a:noFill/>
            <a:round/>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
          <p:cNvPicPr>
            <a:picLocks noChangeArrowheads="1"/>
          </p:cNvPicPr>
          <p:nvPr/>
        </p:nvPicPr>
        <p:blipFill>
          <a:blip r:embed="rId3"/>
          <a:srcRect/>
          <a:stretch>
            <a:fillRect/>
          </a:stretch>
        </p:blipFill>
        <p:spPr bwMode="auto">
          <a:xfrm>
            <a:off x="1003300" y="2222500"/>
            <a:ext cx="10998200" cy="63500"/>
          </a:xfrm>
          <a:prstGeom prst="rect">
            <a:avLst/>
          </a:prstGeom>
          <a:noFill/>
          <a:ln w="12700">
            <a:noFill/>
            <a:miter lim="800000"/>
            <a:headEnd/>
            <a:tailEnd/>
          </a:ln>
        </p:spPr>
      </p:pic>
      <p:sp>
        <p:nvSpPr>
          <p:cNvPr id="72706" name="Rectangle 2"/>
          <p:cNvSpPr>
            <a:spLocks noGrp="1" noChangeArrowheads="1"/>
          </p:cNvSpPr>
          <p:nvPr>
            <p:ph type="title"/>
          </p:nvPr>
        </p:nvSpPr>
        <p:spPr/>
        <p:txBody>
          <a:bodyPr/>
          <a:lstStyle/>
          <a:p>
            <a:pPr eaLnBrk="1" hangingPunct="1">
              <a:defRPr/>
            </a:pPr>
            <a:r>
              <a:rPr lang="en-US" smtClean="0">
                <a:sym typeface="Gill Sans Light" charset="0"/>
              </a:rPr>
              <a:t>Gable Ends</a:t>
            </a:r>
          </a:p>
        </p:txBody>
      </p:sp>
      <p:pic>
        <p:nvPicPr>
          <p:cNvPr id="72707" name="Picture 3"/>
          <p:cNvPicPr>
            <a:picLocks noChangeArrowheads="1"/>
          </p:cNvPicPr>
          <p:nvPr/>
        </p:nvPicPr>
        <p:blipFill>
          <a:blip r:embed="rId4"/>
          <a:srcRect/>
          <a:stretch>
            <a:fillRect/>
          </a:stretch>
        </p:blipFill>
        <p:spPr bwMode="auto">
          <a:xfrm>
            <a:off x="3937000" y="3429000"/>
            <a:ext cx="5487988" cy="41275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rrowheads="1"/>
          </p:cNvPicPr>
          <p:nvPr/>
        </p:nvPicPr>
        <p:blipFill>
          <a:blip r:embed="rId3"/>
          <a:srcRect/>
          <a:stretch>
            <a:fillRect/>
          </a:stretch>
        </p:blipFill>
        <p:spPr bwMode="auto">
          <a:xfrm>
            <a:off x="3808413" y="1854200"/>
            <a:ext cx="5068887" cy="5181600"/>
          </a:xfrm>
          <a:prstGeom prst="rect">
            <a:avLst/>
          </a:prstGeom>
          <a:noFill/>
          <a:ln w="12700">
            <a:noFill/>
            <a:round/>
            <a:headEnd/>
            <a:tailEnd/>
          </a:ln>
        </p:spPr>
      </p:pic>
      <p:grpSp>
        <p:nvGrpSpPr>
          <p:cNvPr id="19458" name="Group 4"/>
          <p:cNvGrpSpPr>
            <a:grpSpLocks/>
          </p:cNvGrpSpPr>
          <p:nvPr/>
        </p:nvGrpSpPr>
        <p:grpSpPr bwMode="auto">
          <a:xfrm>
            <a:off x="7175500" y="6578600"/>
            <a:ext cx="1714500" cy="482600"/>
            <a:chOff x="0" y="0"/>
            <a:chExt cx="1080" cy="304"/>
          </a:xfrm>
        </p:grpSpPr>
        <p:sp>
          <p:nvSpPr>
            <p:cNvPr id="19459" name="Rectangle 2"/>
            <p:cNvSpPr>
              <a:spLocks/>
            </p:cNvSpPr>
            <p:nvPr/>
          </p:nvSpPr>
          <p:spPr bwMode="auto">
            <a:xfrm>
              <a:off x="0" y="0"/>
              <a:ext cx="1072" cy="304"/>
            </a:xfrm>
            <a:prstGeom prst="rect">
              <a:avLst/>
            </a:prstGeom>
            <a:solidFill>
              <a:srgbClr val="FFFFFF"/>
            </a:solidFill>
            <a:ln w="12700">
              <a:noFill/>
              <a:miter lim="800000"/>
              <a:headEnd/>
              <a:tailEnd/>
            </a:ln>
          </p:spPr>
          <p:txBody>
            <a:bodyPr lIns="0" tIns="0" rIns="0" bIns="0"/>
            <a:lstStyle/>
            <a:p>
              <a:endParaRPr lang="en-US"/>
            </a:p>
          </p:txBody>
        </p:sp>
        <p:sp>
          <p:nvSpPr>
            <p:cNvPr id="19460" name="Rectangle 3"/>
            <p:cNvSpPr>
              <a:spLocks/>
            </p:cNvSpPr>
            <p:nvPr/>
          </p:nvSpPr>
          <p:spPr bwMode="auto">
            <a:xfrm>
              <a:off x="0" y="0"/>
              <a:ext cx="1080" cy="120"/>
            </a:xfrm>
            <a:prstGeom prst="rect">
              <a:avLst/>
            </a:prstGeom>
            <a:noFill/>
            <a:ln w="12700">
              <a:noFill/>
              <a:miter lim="800000"/>
              <a:headEnd/>
              <a:tailEnd/>
            </a:ln>
          </p:spPr>
          <p:txBody>
            <a:bodyPr lIns="0" tIns="0" rIns="40639" bIns="0"/>
            <a:lstStyle/>
            <a:p>
              <a:pPr marL="39688"/>
              <a:r>
                <a:rPr lang="en-US">
                  <a:solidFill>
                    <a:schemeClr val="tx1"/>
                  </a:solidFill>
                  <a:ea typeface="MS PGothic" pitchFamily="34" charset="-128"/>
                </a:rPr>
                <a:t> </a:t>
              </a:r>
            </a:p>
          </p:txBody>
        </p:sp>
      </p:gr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1"/>
          <p:cNvPicPr>
            <a:picLocks noChangeArrowheads="1"/>
          </p:cNvPicPr>
          <p:nvPr/>
        </p:nvPicPr>
        <p:blipFill>
          <a:blip r:embed="rId3"/>
          <a:srcRect/>
          <a:stretch>
            <a:fillRect/>
          </a:stretch>
        </p:blipFill>
        <p:spPr bwMode="auto">
          <a:xfrm>
            <a:off x="1003300" y="2222500"/>
            <a:ext cx="10998200" cy="63500"/>
          </a:xfrm>
          <a:prstGeom prst="rect">
            <a:avLst/>
          </a:prstGeom>
          <a:noFill/>
          <a:ln w="12700">
            <a:noFill/>
            <a:miter lim="800000"/>
            <a:headEnd/>
            <a:tailEnd/>
          </a:ln>
        </p:spPr>
      </p:pic>
      <p:sp>
        <p:nvSpPr>
          <p:cNvPr id="74754" name="Rectangle 2"/>
          <p:cNvSpPr>
            <a:spLocks noGrp="1" noChangeArrowheads="1"/>
          </p:cNvSpPr>
          <p:nvPr>
            <p:ph type="title"/>
          </p:nvPr>
        </p:nvSpPr>
        <p:spPr/>
        <p:txBody>
          <a:bodyPr/>
          <a:lstStyle/>
          <a:p>
            <a:pPr eaLnBrk="1" hangingPunct="1">
              <a:defRPr/>
            </a:pPr>
            <a:r>
              <a:rPr lang="en-US" smtClean="0">
                <a:sym typeface="Gill Sans Light" charset="0"/>
              </a:rPr>
              <a:t>Gable Ends</a:t>
            </a:r>
          </a:p>
        </p:txBody>
      </p:sp>
      <p:pic>
        <p:nvPicPr>
          <p:cNvPr id="74755" name="Picture 3"/>
          <p:cNvPicPr>
            <a:picLocks noChangeArrowheads="1"/>
          </p:cNvPicPr>
          <p:nvPr/>
        </p:nvPicPr>
        <p:blipFill>
          <a:blip r:embed="rId4"/>
          <a:srcRect/>
          <a:stretch>
            <a:fillRect/>
          </a:stretch>
        </p:blipFill>
        <p:spPr bwMode="auto">
          <a:xfrm>
            <a:off x="1192213" y="3743325"/>
            <a:ext cx="5892800" cy="3992563"/>
          </a:xfrm>
          <a:prstGeom prst="rect">
            <a:avLst/>
          </a:prstGeom>
          <a:noFill/>
          <a:ln w="12700">
            <a:noFill/>
            <a:miter lim="800000"/>
            <a:headEnd/>
            <a:tailEnd/>
          </a:ln>
        </p:spPr>
      </p:pic>
      <p:pic>
        <p:nvPicPr>
          <p:cNvPr id="74756" name="Picture 4"/>
          <p:cNvPicPr>
            <a:picLocks noChangeArrowheads="1"/>
          </p:cNvPicPr>
          <p:nvPr/>
        </p:nvPicPr>
        <p:blipFill>
          <a:blip r:embed="rId5"/>
          <a:srcRect/>
          <a:stretch>
            <a:fillRect/>
          </a:stretch>
        </p:blipFill>
        <p:spPr bwMode="auto">
          <a:xfrm>
            <a:off x="7229475" y="2354263"/>
            <a:ext cx="4813300" cy="50038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1"/>
          <p:cNvPicPr>
            <a:picLocks noChangeArrowheads="1"/>
          </p:cNvPicPr>
          <p:nvPr/>
        </p:nvPicPr>
        <p:blipFill>
          <a:blip r:embed="rId3"/>
          <a:srcRect/>
          <a:stretch>
            <a:fillRect/>
          </a:stretch>
        </p:blipFill>
        <p:spPr bwMode="auto">
          <a:xfrm>
            <a:off x="1003300" y="2222500"/>
            <a:ext cx="10998200" cy="63500"/>
          </a:xfrm>
          <a:prstGeom prst="rect">
            <a:avLst/>
          </a:prstGeom>
          <a:noFill/>
          <a:ln w="12700">
            <a:noFill/>
            <a:miter lim="800000"/>
            <a:headEnd/>
            <a:tailEnd/>
          </a:ln>
        </p:spPr>
      </p:pic>
      <p:sp>
        <p:nvSpPr>
          <p:cNvPr id="76802" name="Rectangle 2"/>
          <p:cNvSpPr>
            <a:spLocks noGrp="1" noChangeArrowheads="1"/>
          </p:cNvSpPr>
          <p:nvPr>
            <p:ph type="title"/>
          </p:nvPr>
        </p:nvSpPr>
        <p:spPr/>
        <p:txBody>
          <a:bodyPr/>
          <a:lstStyle/>
          <a:p>
            <a:pPr eaLnBrk="1" hangingPunct="1">
              <a:defRPr/>
            </a:pPr>
            <a:r>
              <a:rPr lang="en-US" smtClean="0">
                <a:sym typeface="Gill Sans Light" charset="0"/>
              </a:rPr>
              <a:t>Anchoring:  Roof to Wall</a:t>
            </a:r>
          </a:p>
        </p:txBody>
      </p:sp>
      <p:pic>
        <p:nvPicPr>
          <p:cNvPr id="76803" name="Picture 3"/>
          <p:cNvPicPr>
            <a:picLocks noChangeArrowheads="1"/>
          </p:cNvPicPr>
          <p:nvPr/>
        </p:nvPicPr>
        <p:blipFill>
          <a:blip r:embed="rId4"/>
          <a:srcRect/>
          <a:stretch>
            <a:fillRect/>
          </a:stretch>
        </p:blipFill>
        <p:spPr bwMode="auto">
          <a:xfrm>
            <a:off x="2806700" y="2260600"/>
            <a:ext cx="7391400" cy="5222875"/>
          </a:xfrm>
          <a:prstGeom prst="rect">
            <a:avLst/>
          </a:prstGeom>
          <a:noFill/>
          <a:ln w="12700">
            <a:noFill/>
            <a:round/>
            <a:headEnd/>
            <a:tailEnd/>
          </a:ln>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1"/>
          <p:cNvPicPr>
            <a:picLocks noChangeArrowheads="1"/>
          </p:cNvPicPr>
          <p:nvPr/>
        </p:nvPicPr>
        <p:blipFill>
          <a:blip r:embed="rId3"/>
          <a:srcRect/>
          <a:stretch>
            <a:fillRect/>
          </a:stretch>
        </p:blipFill>
        <p:spPr bwMode="auto">
          <a:xfrm>
            <a:off x="1003300" y="2222500"/>
            <a:ext cx="10998200" cy="63500"/>
          </a:xfrm>
          <a:prstGeom prst="rect">
            <a:avLst/>
          </a:prstGeom>
          <a:noFill/>
          <a:ln w="12700">
            <a:noFill/>
            <a:miter lim="800000"/>
            <a:headEnd/>
            <a:tailEnd/>
          </a:ln>
        </p:spPr>
      </p:pic>
      <p:pic>
        <p:nvPicPr>
          <p:cNvPr id="78850" name="Picture 2"/>
          <p:cNvPicPr>
            <a:picLocks noChangeArrowheads="1"/>
          </p:cNvPicPr>
          <p:nvPr/>
        </p:nvPicPr>
        <p:blipFill>
          <a:blip r:embed="rId4"/>
          <a:srcRect/>
          <a:stretch>
            <a:fillRect/>
          </a:stretch>
        </p:blipFill>
        <p:spPr bwMode="auto">
          <a:xfrm>
            <a:off x="1473200" y="990600"/>
            <a:ext cx="10058400" cy="7772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1"/>
          <p:cNvPicPr>
            <a:picLocks noChangeArrowheads="1"/>
          </p:cNvPicPr>
          <p:nvPr/>
        </p:nvPicPr>
        <p:blipFill>
          <a:blip r:embed="rId3"/>
          <a:srcRect/>
          <a:stretch>
            <a:fillRect/>
          </a:stretch>
        </p:blipFill>
        <p:spPr bwMode="auto">
          <a:xfrm>
            <a:off x="1003300" y="2222500"/>
            <a:ext cx="10998200" cy="63500"/>
          </a:xfrm>
          <a:prstGeom prst="rect">
            <a:avLst/>
          </a:prstGeom>
          <a:noFill/>
          <a:ln w="12700">
            <a:noFill/>
            <a:miter lim="800000"/>
            <a:headEnd/>
            <a:tailEnd/>
          </a:ln>
        </p:spPr>
      </p:pic>
      <p:sp>
        <p:nvSpPr>
          <p:cNvPr id="80898" name="Rectangle 2"/>
          <p:cNvSpPr>
            <a:spLocks noGrp="1" noChangeArrowheads="1"/>
          </p:cNvSpPr>
          <p:nvPr>
            <p:ph type="title"/>
          </p:nvPr>
        </p:nvSpPr>
        <p:spPr/>
        <p:txBody>
          <a:bodyPr/>
          <a:lstStyle/>
          <a:p>
            <a:pPr eaLnBrk="1" hangingPunct="1">
              <a:defRPr/>
            </a:pPr>
            <a:r>
              <a:rPr lang="en-US" smtClean="0">
                <a:sym typeface="Gill Sans Light" charset="0"/>
              </a:rPr>
              <a:t>Anchoring:  Porches and Overhangs</a:t>
            </a:r>
          </a:p>
        </p:txBody>
      </p:sp>
      <p:pic>
        <p:nvPicPr>
          <p:cNvPr id="80899" name="Picture 3"/>
          <p:cNvPicPr>
            <a:picLocks noChangeArrowheads="1"/>
          </p:cNvPicPr>
          <p:nvPr/>
        </p:nvPicPr>
        <p:blipFill>
          <a:blip r:embed="rId4"/>
          <a:srcRect/>
          <a:stretch>
            <a:fillRect/>
          </a:stretch>
        </p:blipFill>
        <p:spPr bwMode="auto">
          <a:xfrm>
            <a:off x="7416800" y="2865438"/>
            <a:ext cx="3813175" cy="4864100"/>
          </a:xfrm>
          <a:prstGeom prst="rect">
            <a:avLst/>
          </a:prstGeom>
          <a:noFill/>
          <a:ln w="12700">
            <a:noFill/>
            <a:miter lim="800000"/>
            <a:headEnd/>
            <a:tailEnd/>
          </a:ln>
        </p:spPr>
      </p:pic>
      <p:pic>
        <p:nvPicPr>
          <p:cNvPr id="80900" name="Picture 4"/>
          <p:cNvPicPr>
            <a:picLocks noChangeArrowheads="1"/>
          </p:cNvPicPr>
          <p:nvPr/>
        </p:nvPicPr>
        <p:blipFill>
          <a:blip r:embed="rId5"/>
          <a:srcRect/>
          <a:stretch>
            <a:fillRect/>
          </a:stretch>
        </p:blipFill>
        <p:spPr bwMode="auto">
          <a:xfrm>
            <a:off x="2714625" y="3035300"/>
            <a:ext cx="3670300" cy="2273300"/>
          </a:xfrm>
          <a:prstGeom prst="rect">
            <a:avLst/>
          </a:prstGeom>
          <a:noFill/>
          <a:ln w="12700">
            <a:noFill/>
            <a:miter lim="800000"/>
            <a:headEnd/>
            <a:tailEnd/>
          </a:ln>
        </p:spPr>
      </p:pic>
      <p:pic>
        <p:nvPicPr>
          <p:cNvPr id="80901" name="Picture 5"/>
          <p:cNvPicPr>
            <a:picLocks noChangeArrowheads="1"/>
          </p:cNvPicPr>
          <p:nvPr/>
        </p:nvPicPr>
        <p:blipFill>
          <a:blip r:embed="rId6"/>
          <a:srcRect/>
          <a:stretch>
            <a:fillRect/>
          </a:stretch>
        </p:blipFill>
        <p:spPr bwMode="auto">
          <a:xfrm>
            <a:off x="1974850" y="5626100"/>
            <a:ext cx="3670300" cy="21336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
          <p:cNvSpPr>
            <a:spLocks noGrp="1" noChangeArrowheads="1"/>
          </p:cNvSpPr>
          <p:nvPr>
            <p:ph type="title"/>
          </p:nvPr>
        </p:nvSpPr>
        <p:spPr>
          <a:xfrm>
            <a:off x="1041400" y="1458913"/>
            <a:ext cx="10922000" cy="2008187"/>
          </a:xfrm>
        </p:spPr>
        <p:txBody>
          <a:bodyPr/>
          <a:lstStyle/>
          <a:p>
            <a:pPr eaLnBrk="1" hangingPunct="1">
              <a:defRPr/>
            </a:pPr>
            <a:r>
              <a:rPr lang="en-US" smtClean="0">
                <a:sym typeface="Gill Sans Light" charset="0"/>
              </a:rPr>
              <a:t>Q:  When do you need to secure adjacent structures?</a:t>
            </a:r>
          </a:p>
        </p:txBody>
      </p:sp>
      <p:sp>
        <p:nvSpPr>
          <p:cNvPr id="82946" name="Rectangle 2"/>
          <p:cNvSpPr>
            <a:spLocks/>
          </p:cNvSpPr>
          <p:nvPr/>
        </p:nvSpPr>
        <p:spPr bwMode="auto">
          <a:xfrm>
            <a:off x="1039813" y="6800850"/>
            <a:ext cx="10948987" cy="749300"/>
          </a:xfrm>
          <a:prstGeom prst="rect">
            <a:avLst/>
          </a:prstGeom>
          <a:noFill/>
          <a:ln w="12700">
            <a:noFill/>
            <a:miter lim="800000"/>
            <a:headEnd/>
            <a:tailEnd/>
          </a:ln>
        </p:spPr>
        <p:txBody>
          <a:bodyPr lIns="0" tIns="0" rIns="0" bIns="0" anchor="ctr"/>
          <a:lstStyle/>
          <a:p>
            <a:pPr algn="ctr"/>
            <a:r>
              <a:rPr lang="en-US" sz="5200">
                <a:solidFill>
                  <a:schemeClr val="tx1"/>
                </a:solidFill>
                <a:latin typeface="Gill Sans Light" pitchFamily="1" charset="0"/>
                <a:ea typeface="MS PGothic" pitchFamily="34" charset="-128"/>
                <a:sym typeface="Gill Sans Light" pitchFamily="1" charset="0"/>
              </a:rPr>
              <a:t>Q:  Does it help to cut away the screen?</a:t>
            </a:r>
          </a:p>
        </p:txBody>
      </p:sp>
      <p:pic>
        <p:nvPicPr>
          <p:cNvPr id="82947" name="Picture 3"/>
          <p:cNvPicPr>
            <a:picLocks noChangeArrowheads="1"/>
          </p:cNvPicPr>
          <p:nvPr/>
        </p:nvPicPr>
        <p:blipFill>
          <a:blip r:embed="rId3"/>
          <a:srcRect/>
          <a:stretch>
            <a:fillRect/>
          </a:stretch>
        </p:blipFill>
        <p:spPr bwMode="auto">
          <a:xfrm>
            <a:off x="5283200" y="3657600"/>
            <a:ext cx="2438400" cy="2438400"/>
          </a:xfrm>
          <a:prstGeom prst="rect">
            <a:avLst/>
          </a:prstGeom>
          <a:noFill/>
          <a:ln w="12700">
            <a:noFill/>
            <a:round/>
            <a:headEnd/>
            <a:tailEnd/>
          </a:ln>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1"/>
          <p:cNvPicPr>
            <a:picLocks noChangeArrowheads="1"/>
          </p:cNvPicPr>
          <p:nvPr/>
        </p:nvPicPr>
        <p:blipFill>
          <a:blip r:embed="rId3"/>
          <a:srcRect/>
          <a:stretch>
            <a:fillRect/>
          </a:stretch>
        </p:blipFill>
        <p:spPr bwMode="auto">
          <a:xfrm>
            <a:off x="1003300" y="2222500"/>
            <a:ext cx="10998200" cy="63500"/>
          </a:xfrm>
          <a:prstGeom prst="rect">
            <a:avLst/>
          </a:prstGeom>
          <a:noFill/>
          <a:ln w="12700">
            <a:noFill/>
            <a:miter lim="800000"/>
            <a:headEnd/>
            <a:tailEnd/>
          </a:ln>
        </p:spPr>
      </p:pic>
      <p:sp>
        <p:nvSpPr>
          <p:cNvPr id="84994" name="Rectangle 2"/>
          <p:cNvSpPr>
            <a:spLocks noGrp="1" noChangeArrowheads="1"/>
          </p:cNvSpPr>
          <p:nvPr>
            <p:ph type="title"/>
          </p:nvPr>
        </p:nvSpPr>
        <p:spPr/>
        <p:txBody>
          <a:bodyPr/>
          <a:lstStyle/>
          <a:p>
            <a:pPr eaLnBrk="1" hangingPunct="1">
              <a:defRPr/>
            </a:pPr>
            <a:r>
              <a:rPr lang="en-US" smtClean="0">
                <a:sym typeface="Gill Sans Light" charset="0"/>
              </a:rPr>
              <a:t>Questions</a:t>
            </a:r>
          </a:p>
        </p:txBody>
      </p:sp>
      <p:sp>
        <p:nvSpPr>
          <p:cNvPr id="84995" name="Rectangle 3"/>
          <p:cNvSpPr>
            <a:spLocks noGrp="1" noChangeArrowheads="1"/>
          </p:cNvSpPr>
          <p:nvPr>
            <p:ph type="body" idx="1"/>
          </p:nvPr>
        </p:nvSpPr>
        <p:spPr>
          <a:xfrm>
            <a:off x="1041400" y="2349500"/>
            <a:ext cx="10922000" cy="6551613"/>
          </a:xfrm>
        </p:spPr>
        <p:txBody>
          <a:bodyPr/>
          <a:lstStyle/>
          <a:p>
            <a:pPr eaLnBrk="1" hangingPunct="1">
              <a:buFont typeface="Wingdings" charset="0"/>
              <a:buChar char="q"/>
              <a:defRPr/>
            </a:pPr>
            <a:r>
              <a:rPr lang="en-US" smtClean="0">
                <a:sym typeface="Arial" charset="0"/>
              </a:rPr>
              <a:t>Mitigation from roof to walls</a:t>
            </a:r>
          </a:p>
        </p:txBody>
      </p:sp>
      <p:pic>
        <p:nvPicPr>
          <p:cNvPr id="84996" name="Picture 4"/>
          <p:cNvPicPr>
            <a:picLocks noChangeArrowheads="1"/>
          </p:cNvPicPr>
          <p:nvPr/>
        </p:nvPicPr>
        <p:blipFill>
          <a:blip r:embed="rId4"/>
          <a:srcRect/>
          <a:stretch>
            <a:fillRect/>
          </a:stretch>
        </p:blipFill>
        <p:spPr bwMode="auto">
          <a:xfrm>
            <a:off x="7162800" y="3543300"/>
            <a:ext cx="4508500" cy="4508500"/>
          </a:xfrm>
          <a:prstGeom prst="rect">
            <a:avLst/>
          </a:prstGeom>
          <a:noFill/>
          <a:ln w="12700">
            <a:noFill/>
            <a:round/>
            <a:headEnd/>
            <a:tailEnd/>
          </a:ln>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1"/>
          <p:cNvPicPr>
            <a:picLocks noChangeArrowheads="1"/>
          </p:cNvPicPr>
          <p:nvPr/>
        </p:nvPicPr>
        <p:blipFill>
          <a:blip r:embed="rId3"/>
          <a:srcRect/>
          <a:stretch>
            <a:fillRect/>
          </a:stretch>
        </p:blipFill>
        <p:spPr bwMode="auto">
          <a:xfrm>
            <a:off x="1003300" y="2222500"/>
            <a:ext cx="10998200" cy="63500"/>
          </a:xfrm>
          <a:prstGeom prst="rect">
            <a:avLst/>
          </a:prstGeom>
          <a:noFill/>
          <a:ln w="12700">
            <a:noFill/>
            <a:miter lim="800000"/>
            <a:headEnd/>
            <a:tailEnd/>
          </a:ln>
        </p:spPr>
      </p:pic>
      <p:sp>
        <p:nvSpPr>
          <p:cNvPr id="87042" name="Rectangle 2"/>
          <p:cNvSpPr>
            <a:spLocks noGrp="1" noChangeArrowheads="1"/>
          </p:cNvSpPr>
          <p:nvPr>
            <p:ph type="title"/>
          </p:nvPr>
        </p:nvSpPr>
        <p:spPr/>
        <p:txBody>
          <a:bodyPr/>
          <a:lstStyle/>
          <a:p>
            <a:pPr eaLnBrk="1" hangingPunct="1">
              <a:defRPr/>
            </a:pPr>
            <a:r>
              <a:rPr lang="en-US" smtClean="0">
                <a:sym typeface="Gill Sans Light" charset="0"/>
              </a:rPr>
              <a:t>Glazed Surfaces</a:t>
            </a:r>
          </a:p>
        </p:txBody>
      </p:sp>
      <p:sp>
        <p:nvSpPr>
          <p:cNvPr id="87043" name="Rectangle 3"/>
          <p:cNvSpPr>
            <a:spLocks noGrp="1" noChangeArrowheads="1"/>
          </p:cNvSpPr>
          <p:nvPr>
            <p:ph type="body" idx="1"/>
          </p:nvPr>
        </p:nvSpPr>
        <p:spPr>
          <a:xfrm>
            <a:off x="1041400" y="2347913"/>
            <a:ext cx="3454400" cy="6553200"/>
          </a:xfrm>
        </p:spPr>
        <p:txBody>
          <a:bodyPr/>
          <a:lstStyle/>
          <a:p>
            <a:pPr eaLnBrk="1" hangingPunct="1">
              <a:buFont typeface="Wingdings" charset="0"/>
              <a:buChar char="q"/>
              <a:defRPr/>
            </a:pPr>
            <a:r>
              <a:rPr lang="en-US" smtClean="0">
                <a:sym typeface="Arial" charset="0"/>
              </a:rPr>
              <a:t>Step 1: Inspect</a:t>
            </a:r>
          </a:p>
          <a:p>
            <a:pPr eaLnBrk="1" hangingPunct="1">
              <a:buFont typeface="Wingdings" charset="0"/>
              <a:buChar char="q"/>
              <a:defRPr/>
            </a:pPr>
            <a:r>
              <a:rPr lang="en-US" smtClean="0">
                <a:sym typeface="Arial" charset="0"/>
              </a:rPr>
              <a:t>Step 2: Shutter or replace</a:t>
            </a:r>
          </a:p>
        </p:txBody>
      </p:sp>
      <p:pic>
        <p:nvPicPr>
          <p:cNvPr id="87044" name="Picture 4"/>
          <p:cNvPicPr>
            <a:picLocks noChangeArrowheads="1"/>
          </p:cNvPicPr>
          <p:nvPr/>
        </p:nvPicPr>
        <p:blipFill>
          <a:blip r:embed="rId4"/>
          <a:srcRect/>
          <a:stretch>
            <a:fillRect/>
          </a:stretch>
        </p:blipFill>
        <p:spPr bwMode="auto">
          <a:xfrm>
            <a:off x="4592638" y="2870200"/>
            <a:ext cx="7342187" cy="55118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
          <p:cNvSpPr>
            <a:spLocks noGrp="1" noChangeArrowheads="1"/>
          </p:cNvSpPr>
          <p:nvPr>
            <p:ph type="title"/>
          </p:nvPr>
        </p:nvSpPr>
        <p:spPr/>
        <p:txBody>
          <a:bodyPr/>
          <a:lstStyle/>
          <a:p>
            <a:pPr eaLnBrk="1" hangingPunct="1">
              <a:defRPr/>
            </a:pPr>
            <a:r>
              <a:rPr lang="en-US" smtClean="0">
                <a:sym typeface="Gill Sans Light" charset="0"/>
              </a:rPr>
              <a:t>Q: What helps protect your glazed surfaces?</a:t>
            </a:r>
          </a:p>
        </p:txBody>
      </p:sp>
      <p:sp>
        <p:nvSpPr>
          <p:cNvPr id="89090" name="Rectangle 2"/>
          <p:cNvSpPr>
            <a:spLocks noGrp="1" noChangeArrowheads="1"/>
          </p:cNvSpPr>
          <p:nvPr>
            <p:ph type="body" idx="1"/>
          </p:nvPr>
        </p:nvSpPr>
        <p:spPr/>
        <p:txBody>
          <a:bodyPr/>
          <a:lstStyle/>
          <a:p>
            <a:pPr eaLnBrk="1" hangingPunct="1">
              <a:buFont typeface="Wingdings" charset="0"/>
              <a:buChar char="q"/>
              <a:defRPr/>
            </a:pPr>
            <a:r>
              <a:rPr lang="en-US" smtClean="0">
                <a:sym typeface="Arial" charset="0"/>
              </a:rPr>
              <a:t>Fabric shutters</a:t>
            </a:r>
          </a:p>
          <a:p>
            <a:pPr eaLnBrk="1" hangingPunct="1">
              <a:buFont typeface="Wingdings" charset="0"/>
              <a:buChar char="q"/>
              <a:defRPr/>
            </a:pPr>
            <a:r>
              <a:rPr lang="en-US" smtClean="0">
                <a:sym typeface="Arial" charset="0"/>
              </a:rPr>
              <a:t>Impact resistant glass</a:t>
            </a:r>
          </a:p>
          <a:p>
            <a:pPr eaLnBrk="1" hangingPunct="1">
              <a:buFont typeface="Wingdings" charset="0"/>
              <a:buChar char="q"/>
              <a:defRPr/>
            </a:pPr>
            <a:r>
              <a:rPr lang="en-US" smtClean="0">
                <a:sym typeface="Arial" charset="0"/>
              </a:rPr>
              <a:t>Plywood boards</a:t>
            </a:r>
          </a:p>
          <a:p>
            <a:pPr eaLnBrk="1" hangingPunct="1">
              <a:buFont typeface="Wingdings" charset="0"/>
              <a:buChar char="q"/>
              <a:defRPr/>
            </a:pPr>
            <a:r>
              <a:rPr lang="en-US" smtClean="0">
                <a:sym typeface="Arial" charset="0"/>
              </a:rPr>
              <a:t>Steel panels</a:t>
            </a:r>
          </a:p>
          <a:p>
            <a:pPr eaLnBrk="1" hangingPunct="1">
              <a:buFont typeface="Wingdings" charset="0"/>
              <a:buChar char="q"/>
              <a:defRPr/>
            </a:pPr>
            <a:r>
              <a:rPr lang="en-US" smtClean="0">
                <a:sym typeface="Arial" charset="0"/>
              </a:rPr>
              <a:t>Accordion shutters</a:t>
            </a:r>
          </a:p>
          <a:p>
            <a:pPr eaLnBrk="1" hangingPunct="1">
              <a:buFont typeface="Wingdings" charset="0"/>
              <a:buChar char="q"/>
              <a:defRPr/>
            </a:pPr>
            <a:r>
              <a:rPr lang="en-US" smtClean="0">
                <a:sym typeface="Arial" charset="0"/>
              </a:rPr>
              <a:t>Masking tape</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1"/>
          <p:cNvSpPr>
            <a:spLocks noGrp="1" noChangeArrowheads="1"/>
          </p:cNvSpPr>
          <p:nvPr>
            <p:ph type="title"/>
          </p:nvPr>
        </p:nvSpPr>
        <p:spPr>
          <a:xfrm>
            <a:off x="1041400" y="287338"/>
            <a:ext cx="10922000" cy="2114550"/>
          </a:xfrm>
        </p:spPr>
        <p:txBody>
          <a:bodyPr/>
          <a:lstStyle/>
          <a:p>
            <a:pPr eaLnBrk="1" hangingPunct="1">
              <a:defRPr/>
            </a:pPr>
            <a:r>
              <a:rPr lang="en-US" smtClean="0">
                <a:sym typeface="Gill Sans Light" charset="0"/>
              </a:rPr>
              <a:t>Glazed Surfaces</a:t>
            </a:r>
          </a:p>
        </p:txBody>
      </p:sp>
      <p:sp>
        <p:nvSpPr>
          <p:cNvPr id="90114" name="Rectangle 2"/>
          <p:cNvSpPr>
            <a:spLocks noGrp="1" noChangeArrowheads="1"/>
          </p:cNvSpPr>
          <p:nvPr>
            <p:ph type="body" idx="1"/>
          </p:nvPr>
        </p:nvSpPr>
        <p:spPr>
          <a:xfrm>
            <a:off x="1574800" y="2401888"/>
            <a:ext cx="3441700" cy="4932362"/>
          </a:xfrm>
        </p:spPr>
        <p:txBody>
          <a:bodyPr/>
          <a:lstStyle/>
          <a:p>
            <a:pPr eaLnBrk="1" hangingPunct="1">
              <a:buFont typeface="Wingdings" charset="0"/>
              <a:buChar char="q"/>
              <a:defRPr/>
            </a:pPr>
            <a:r>
              <a:rPr lang="en-US" smtClean="0">
                <a:sym typeface="Arial" charset="0"/>
              </a:rPr>
              <a:t>Replace windows with impact resistant glass</a:t>
            </a:r>
          </a:p>
          <a:p>
            <a:pPr eaLnBrk="1" hangingPunct="1">
              <a:buFont typeface="Wingdings" charset="0"/>
              <a:buChar char="q"/>
              <a:defRPr/>
            </a:pPr>
            <a:r>
              <a:rPr lang="en-US" smtClean="0">
                <a:sym typeface="Arial" charset="0"/>
              </a:rPr>
              <a:t>Shutters</a:t>
            </a:r>
          </a:p>
        </p:txBody>
      </p:sp>
      <p:pic>
        <p:nvPicPr>
          <p:cNvPr id="90115" name="Picture 3"/>
          <p:cNvPicPr>
            <a:picLocks noChangeArrowheads="1"/>
          </p:cNvPicPr>
          <p:nvPr/>
        </p:nvPicPr>
        <p:blipFill>
          <a:blip r:embed="rId3"/>
          <a:srcRect/>
          <a:stretch>
            <a:fillRect/>
          </a:stretch>
        </p:blipFill>
        <p:spPr bwMode="auto">
          <a:xfrm>
            <a:off x="6396038" y="4870450"/>
            <a:ext cx="4351337" cy="3263900"/>
          </a:xfrm>
          <a:prstGeom prst="rect">
            <a:avLst/>
          </a:prstGeom>
          <a:noFill/>
          <a:ln w="12700">
            <a:noFill/>
            <a:round/>
            <a:headEnd/>
            <a:tailEnd/>
          </a:ln>
        </p:spPr>
      </p:pic>
      <p:pic>
        <p:nvPicPr>
          <p:cNvPr id="90116" name="Picture 4"/>
          <p:cNvPicPr>
            <a:picLocks noChangeArrowheads="1"/>
          </p:cNvPicPr>
          <p:nvPr/>
        </p:nvPicPr>
        <p:blipFill>
          <a:blip r:embed="rId4"/>
          <a:srcRect/>
          <a:stretch>
            <a:fillRect/>
          </a:stretch>
        </p:blipFill>
        <p:spPr bwMode="auto">
          <a:xfrm>
            <a:off x="6565900" y="2095500"/>
            <a:ext cx="3632200" cy="2730500"/>
          </a:xfrm>
          <a:prstGeom prst="rect">
            <a:avLst/>
          </a:prstGeom>
          <a:noFill/>
          <a:ln w="12700">
            <a:noFill/>
            <a:round/>
            <a:headEnd/>
            <a:tailEnd/>
          </a:ln>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1"/>
          <p:cNvPicPr>
            <a:picLocks noChangeArrowheads="1"/>
          </p:cNvPicPr>
          <p:nvPr/>
        </p:nvPicPr>
        <p:blipFill>
          <a:blip r:embed="rId3"/>
          <a:srcRect/>
          <a:stretch>
            <a:fillRect/>
          </a:stretch>
        </p:blipFill>
        <p:spPr bwMode="auto">
          <a:xfrm>
            <a:off x="1003300" y="2222500"/>
            <a:ext cx="10998200" cy="63500"/>
          </a:xfrm>
          <a:prstGeom prst="rect">
            <a:avLst/>
          </a:prstGeom>
          <a:noFill/>
          <a:ln w="12700">
            <a:noFill/>
            <a:miter lim="800000"/>
            <a:headEnd/>
            <a:tailEnd/>
          </a:ln>
        </p:spPr>
      </p:pic>
      <p:sp>
        <p:nvSpPr>
          <p:cNvPr id="92162" name="Rectangle 2"/>
          <p:cNvSpPr>
            <a:spLocks noGrp="1" noChangeArrowheads="1"/>
          </p:cNvSpPr>
          <p:nvPr>
            <p:ph type="title"/>
          </p:nvPr>
        </p:nvSpPr>
        <p:spPr/>
        <p:txBody>
          <a:bodyPr/>
          <a:lstStyle/>
          <a:p>
            <a:pPr eaLnBrk="1" hangingPunct="1">
              <a:defRPr/>
            </a:pPr>
            <a:r>
              <a:rPr lang="en-US" smtClean="0">
                <a:sym typeface="Gill Sans Light" charset="0"/>
              </a:rPr>
              <a:t>Glazed Surfaces: Panel Shutters</a:t>
            </a:r>
          </a:p>
        </p:txBody>
      </p:sp>
      <p:pic>
        <p:nvPicPr>
          <p:cNvPr id="92163" name="Picture 3"/>
          <p:cNvPicPr>
            <a:picLocks noChangeArrowheads="1"/>
          </p:cNvPicPr>
          <p:nvPr/>
        </p:nvPicPr>
        <p:blipFill>
          <a:blip r:embed="rId4"/>
          <a:srcRect/>
          <a:stretch>
            <a:fillRect/>
          </a:stretch>
        </p:blipFill>
        <p:spPr bwMode="auto">
          <a:xfrm>
            <a:off x="8443913" y="2514600"/>
            <a:ext cx="3594100" cy="3149600"/>
          </a:xfrm>
          <a:prstGeom prst="rect">
            <a:avLst/>
          </a:prstGeom>
          <a:noFill/>
          <a:ln w="12700">
            <a:noFill/>
            <a:miter lim="800000"/>
            <a:headEnd/>
            <a:tailEnd/>
          </a:ln>
        </p:spPr>
      </p:pic>
      <p:pic>
        <p:nvPicPr>
          <p:cNvPr id="92164" name="Picture 4"/>
          <p:cNvPicPr>
            <a:picLocks noChangeArrowheads="1"/>
          </p:cNvPicPr>
          <p:nvPr/>
        </p:nvPicPr>
        <p:blipFill>
          <a:blip r:embed="rId5"/>
          <a:srcRect/>
          <a:stretch>
            <a:fillRect/>
          </a:stretch>
        </p:blipFill>
        <p:spPr bwMode="auto">
          <a:xfrm>
            <a:off x="9207500" y="6464300"/>
            <a:ext cx="2362200" cy="1552575"/>
          </a:xfrm>
          <a:prstGeom prst="rect">
            <a:avLst/>
          </a:prstGeom>
          <a:noFill/>
          <a:ln w="12700">
            <a:noFill/>
            <a:miter lim="800000"/>
            <a:headEnd/>
            <a:tailEnd/>
          </a:ln>
        </p:spPr>
      </p:pic>
      <p:pic>
        <p:nvPicPr>
          <p:cNvPr id="92165" name="Picture 5"/>
          <p:cNvPicPr>
            <a:picLocks noChangeArrowheads="1"/>
          </p:cNvPicPr>
          <p:nvPr/>
        </p:nvPicPr>
        <p:blipFill>
          <a:blip r:embed="rId6"/>
          <a:srcRect/>
          <a:stretch>
            <a:fillRect/>
          </a:stretch>
        </p:blipFill>
        <p:spPr bwMode="auto">
          <a:xfrm>
            <a:off x="4267200" y="4965700"/>
            <a:ext cx="4198938" cy="3149600"/>
          </a:xfrm>
          <a:prstGeom prst="rect">
            <a:avLst/>
          </a:prstGeom>
          <a:noFill/>
          <a:ln w="12700">
            <a:noFill/>
            <a:round/>
            <a:headEnd/>
            <a:tailEnd/>
          </a:ln>
        </p:spPr>
      </p:pic>
      <p:pic>
        <p:nvPicPr>
          <p:cNvPr id="92166" name="Picture 6"/>
          <p:cNvPicPr>
            <a:picLocks noChangeArrowheads="1"/>
          </p:cNvPicPr>
          <p:nvPr/>
        </p:nvPicPr>
        <p:blipFill>
          <a:blip r:embed="rId7"/>
          <a:srcRect/>
          <a:stretch>
            <a:fillRect/>
          </a:stretch>
        </p:blipFill>
        <p:spPr bwMode="auto">
          <a:xfrm>
            <a:off x="976313" y="2398713"/>
            <a:ext cx="3378200" cy="3406775"/>
          </a:xfrm>
          <a:prstGeom prst="rect">
            <a:avLst/>
          </a:prstGeom>
          <a:noFill/>
          <a:ln w="12700">
            <a:noFill/>
            <a:round/>
            <a:headEnd/>
            <a:tailEnd/>
          </a:ln>
        </p:spPr>
      </p:pic>
      <p:pic>
        <p:nvPicPr>
          <p:cNvPr id="92167" name="Picture 7"/>
          <p:cNvPicPr>
            <a:picLocks noChangeArrowheads="1"/>
          </p:cNvPicPr>
          <p:nvPr/>
        </p:nvPicPr>
        <p:blipFill>
          <a:blip r:embed="rId8"/>
          <a:srcRect/>
          <a:stretch>
            <a:fillRect/>
          </a:stretch>
        </p:blipFill>
        <p:spPr bwMode="auto">
          <a:xfrm>
            <a:off x="1536700" y="6426200"/>
            <a:ext cx="939800" cy="1016000"/>
          </a:xfrm>
          <a:prstGeom prst="rect">
            <a:avLst/>
          </a:prstGeom>
          <a:noFill/>
          <a:ln w="12700">
            <a:noFill/>
            <a:round/>
            <a:headEnd/>
            <a:tailEnd/>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rrowheads="1"/>
          </p:cNvPicPr>
          <p:nvPr/>
        </p:nvPicPr>
        <p:blipFill>
          <a:blip r:embed="rId3"/>
          <a:srcRect/>
          <a:stretch>
            <a:fillRect/>
          </a:stretch>
        </p:blipFill>
        <p:spPr bwMode="auto">
          <a:xfrm>
            <a:off x="1003300" y="2222500"/>
            <a:ext cx="10998200" cy="63500"/>
          </a:xfrm>
          <a:prstGeom prst="rect">
            <a:avLst/>
          </a:prstGeom>
          <a:noFill/>
          <a:ln w="12700">
            <a:noFill/>
            <a:miter lim="800000"/>
            <a:headEnd/>
            <a:tailEnd/>
          </a:ln>
        </p:spPr>
      </p:pic>
      <p:sp>
        <p:nvSpPr>
          <p:cNvPr id="21506" name="Rectangle 2"/>
          <p:cNvSpPr>
            <a:spLocks noGrp="1" noChangeArrowheads="1"/>
          </p:cNvSpPr>
          <p:nvPr>
            <p:ph type="title"/>
          </p:nvPr>
        </p:nvSpPr>
        <p:spPr/>
        <p:txBody>
          <a:bodyPr/>
          <a:lstStyle/>
          <a:p>
            <a:pPr eaLnBrk="1" hangingPunct="1">
              <a:defRPr/>
            </a:pPr>
            <a:r>
              <a:rPr lang="en-US" smtClean="0">
                <a:sym typeface="Gill Sans Light" charset="0"/>
              </a:rPr>
              <a:t>What is Mitigation</a:t>
            </a:r>
          </a:p>
        </p:txBody>
      </p:sp>
      <p:pic>
        <p:nvPicPr>
          <p:cNvPr id="21507" name="Picture 3"/>
          <p:cNvPicPr>
            <a:picLocks noChangeArrowheads="1"/>
          </p:cNvPicPr>
          <p:nvPr/>
        </p:nvPicPr>
        <p:blipFill>
          <a:blip r:embed="rId4"/>
          <a:srcRect/>
          <a:stretch>
            <a:fillRect/>
          </a:stretch>
        </p:blipFill>
        <p:spPr bwMode="auto">
          <a:xfrm>
            <a:off x="5051425" y="3159125"/>
            <a:ext cx="6769100" cy="4052888"/>
          </a:xfrm>
          <a:prstGeom prst="rect">
            <a:avLst/>
          </a:prstGeom>
          <a:noFill/>
          <a:ln w="12700">
            <a:noFill/>
            <a:miter lim="800000"/>
            <a:headEnd/>
            <a:tailEnd/>
          </a:ln>
        </p:spPr>
      </p:pic>
      <p:pic>
        <p:nvPicPr>
          <p:cNvPr id="21508" name="Picture 4"/>
          <p:cNvPicPr>
            <a:picLocks noChangeArrowheads="1"/>
          </p:cNvPicPr>
          <p:nvPr/>
        </p:nvPicPr>
        <p:blipFill>
          <a:blip r:embed="rId5"/>
          <a:srcRect/>
          <a:stretch>
            <a:fillRect/>
          </a:stretch>
        </p:blipFill>
        <p:spPr bwMode="auto">
          <a:xfrm>
            <a:off x="939800" y="2641600"/>
            <a:ext cx="3989388" cy="3467100"/>
          </a:xfrm>
          <a:prstGeom prst="rect">
            <a:avLst/>
          </a:prstGeom>
          <a:noFill/>
          <a:ln w="12700">
            <a:noFill/>
            <a:round/>
            <a:headEnd/>
            <a:tailEnd/>
          </a:ln>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1"/>
          <p:cNvPicPr>
            <a:picLocks noChangeArrowheads="1"/>
          </p:cNvPicPr>
          <p:nvPr/>
        </p:nvPicPr>
        <p:blipFill>
          <a:blip r:embed="rId3"/>
          <a:srcRect/>
          <a:stretch>
            <a:fillRect/>
          </a:stretch>
        </p:blipFill>
        <p:spPr bwMode="auto">
          <a:xfrm>
            <a:off x="1003300" y="2222500"/>
            <a:ext cx="10998200" cy="63500"/>
          </a:xfrm>
          <a:prstGeom prst="rect">
            <a:avLst/>
          </a:prstGeom>
          <a:noFill/>
          <a:ln w="12700">
            <a:noFill/>
            <a:miter lim="800000"/>
            <a:headEnd/>
            <a:tailEnd/>
          </a:ln>
        </p:spPr>
      </p:pic>
      <p:sp>
        <p:nvSpPr>
          <p:cNvPr id="94210" name="Rectangle 2"/>
          <p:cNvSpPr>
            <a:spLocks noGrp="1" noChangeArrowheads="1"/>
          </p:cNvSpPr>
          <p:nvPr>
            <p:ph type="title"/>
          </p:nvPr>
        </p:nvSpPr>
        <p:spPr/>
        <p:txBody>
          <a:bodyPr/>
          <a:lstStyle/>
          <a:p>
            <a:pPr eaLnBrk="1" hangingPunct="1">
              <a:defRPr/>
            </a:pPr>
            <a:r>
              <a:rPr lang="en-US" smtClean="0">
                <a:sym typeface="Gill Sans Light" charset="0"/>
              </a:rPr>
              <a:t>Main Entries</a:t>
            </a:r>
          </a:p>
        </p:txBody>
      </p:sp>
      <p:sp>
        <p:nvSpPr>
          <p:cNvPr id="94211" name="Rectangle 3"/>
          <p:cNvSpPr>
            <a:spLocks noGrp="1" noChangeArrowheads="1"/>
          </p:cNvSpPr>
          <p:nvPr>
            <p:ph type="body" idx="1"/>
          </p:nvPr>
        </p:nvSpPr>
        <p:spPr>
          <a:xfrm>
            <a:off x="1041400" y="2349500"/>
            <a:ext cx="10922000" cy="6551613"/>
          </a:xfrm>
        </p:spPr>
        <p:txBody>
          <a:bodyPr/>
          <a:lstStyle/>
          <a:p>
            <a:pPr eaLnBrk="1" hangingPunct="1">
              <a:buFont typeface="Wingdings" pitchFamily="2" charset="2"/>
              <a:buChar char="q"/>
            </a:pPr>
            <a:r>
              <a:rPr lang="en-US" smtClean="0"/>
              <a:t>Secure reinforced door frame </a:t>
            </a:r>
          </a:p>
          <a:p>
            <a:pPr eaLnBrk="1" hangingPunct="1">
              <a:buFont typeface="Wingdings" pitchFamily="2" charset="2"/>
              <a:buChar char="q"/>
            </a:pPr>
            <a:r>
              <a:rPr lang="en-US" smtClean="0"/>
              <a:t>Doors are solid and open out</a:t>
            </a:r>
          </a:p>
          <a:p>
            <a:pPr eaLnBrk="1" hangingPunct="1">
              <a:buFont typeface="Wingdings" pitchFamily="2" charset="2"/>
              <a:buChar char="q"/>
            </a:pPr>
            <a:r>
              <a:rPr lang="en-US" smtClean="0"/>
              <a:t>3 or 4 door hinges</a:t>
            </a:r>
          </a:p>
          <a:p>
            <a:pPr eaLnBrk="1" hangingPunct="1">
              <a:buFont typeface="Wingdings" pitchFamily="2" charset="2"/>
              <a:buChar char="q"/>
            </a:pPr>
            <a:r>
              <a:rPr lang="en-US" smtClean="0"/>
              <a:t>1</a:t>
            </a:r>
            <a:r>
              <a:rPr lang="ja-JP" altLang="en-US" smtClean="0"/>
              <a:t>”</a:t>
            </a:r>
            <a:r>
              <a:rPr lang="en-US" altLang="ja-JP" smtClean="0"/>
              <a:t> dead bolt</a:t>
            </a:r>
          </a:p>
          <a:p>
            <a:pPr eaLnBrk="1" hangingPunct="1">
              <a:buFont typeface="Wingdings" pitchFamily="2" charset="2"/>
              <a:buChar char="q"/>
            </a:pPr>
            <a:r>
              <a:rPr lang="en-US" smtClean="0"/>
              <a:t>Proper installation is critical</a:t>
            </a:r>
          </a:p>
        </p:txBody>
      </p:sp>
      <p:pic>
        <p:nvPicPr>
          <p:cNvPr id="94212" name="Picture 4"/>
          <p:cNvPicPr>
            <a:picLocks noChangeArrowheads="1"/>
          </p:cNvPicPr>
          <p:nvPr/>
        </p:nvPicPr>
        <p:blipFill>
          <a:blip r:embed="rId4"/>
          <a:srcRect/>
          <a:stretch>
            <a:fillRect/>
          </a:stretch>
        </p:blipFill>
        <p:spPr bwMode="auto">
          <a:xfrm>
            <a:off x="7937500" y="2946400"/>
            <a:ext cx="2921000" cy="6124575"/>
          </a:xfrm>
          <a:prstGeom prst="rect">
            <a:avLst/>
          </a:prstGeom>
          <a:noFill/>
          <a:ln w="12700">
            <a:noFill/>
            <a:round/>
            <a:headEnd/>
            <a:tailEnd/>
          </a:ln>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1"/>
          <p:cNvPicPr>
            <a:picLocks noChangeArrowheads="1"/>
          </p:cNvPicPr>
          <p:nvPr/>
        </p:nvPicPr>
        <p:blipFill>
          <a:blip r:embed="rId3"/>
          <a:srcRect/>
          <a:stretch>
            <a:fillRect/>
          </a:stretch>
        </p:blipFill>
        <p:spPr bwMode="auto">
          <a:xfrm>
            <a:off x="1003300" y="2222500"/>
            <a:ext cx="10998200" cy="63500"/>
          </a:xfrm>
          <a:prstGeom prst="rect">
            <a:avLst/>
          </a:prstGeom>
          <a:noFill/>
          <a:ln w="12700">
            <a:noFill/>
            <a:miter lim="800000"/>
            <a:headEnd/>
            <a:tailEnd/>
          </a:ln>
        </p:spPr>
      </p:pic>
      <p:sp>
        <p:nvSpPr>
          <p:cNvPr id="96258" name="Rectangle 2"/>
          <p:cNvSpPr>
            <a:spLocks noGrp="1" noChangeArrowheads="1"/>
          </p:cNvSpPr>
          <p:nvPr>
            <p:ph type="title"/>
          </p:nvPr>
        </p:nvSpPr>
        <p:spPr/>
        <p:txBody>
          <a:bodyPr/>
          <a:lstStyle/>
          <a:p>
            <a:pPr eaLnBrk="1" hangingPunct="1">
              <a:defRPr/>
            </a:pPr>
            <a:r>
              <a:rPr lang="en-US" smtClean="0">
                <a:sym typeface="Gill Sans Light" charset="0"/>
              </a:rPr>
              <a:t>French Doors and Large Openings</a:t>
            </a:r>
          </a:p>
        </p:txBody>
      </p:sp>
      <p:pic>
        <p:nvPicPr>
          <p:cNvPr id="96259" name="Picture 3"/>
          <p:cNvPicPr>
            <a:picLocks noChangeArrowheads="1"/>
          </p:cNvPicPr>
          <p:nvPr/>
        </p:nvPicPr>
        <p:blipFill>
          <a:blip r:embed="rId4"/>
          <a:srcRect/>
          <a:stretch>
            <a:fillRect/>
          </a:stretch>
        </p:blipFill>
        <p:spPr bwMode="auto">
          <a:xfrm>
            <a:off x="1169988" y="3135313"/>
            <a:ext cx="3644900" cy="4127500"/>
          </a:xfrm>
          <a:prstGeom prst="rect">
            <a:avLst/>
          </a:prstGeom>
          <a:noFill/>
          <a:ln w="12700">
            <a:noFill/>
            <a:miter lim="800000"/>
            <a:headEnd/>
            <a:tailEnd/>
          </a:ln>
        </p:spPr>
      </p:pic>
      <p:pic>
        <p:nvPicPr>
          <p:cNvPr id="96260" name="Picture 4"/>
          <p:cNvPicPr>
            <a:picLocks noChangeArrowheads="1"/>
          </p:cNvPicPr>
          <p:nvPr/>
        </p:nvPicPr>
        <p:blipFill>
          <a:blip r:embed="rId5"/>
          <a:srcRect/>
          <a:stretch>
            <a:fillRect/>
          </a:stretch>
        </p:blipFill>
        <p:spPr bwMode="auto">
          <a:xfrm>
            <a:off x="6218238" y="3187700"/>
            <a:ext cx="5326062" cy="40259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1"/>
          <p:cNvPicPr>
            <a:picLocks noChangeArrowheads="1"/>
          </p:cNvPicPr>
          <p:nvPr/>
        </p:nvPicPr>
        <p:blipFill>
          <a:blip r:embed="rId3"/>
          <a:srcRect/>
          <a:stretch>
            <a:fillRect/>
          </a:stretch>
        </p:blipFill>
        <p:spPr bwMode="auto">
          <a:xfrm>
            <a:off x="1003300" y="2222500"/>
            <a:ext cx="10998200" cy="63500"/>
          </a:xfrm>
          <a:prstGeom prst="rect">
            <a:avLst/>
          </a:prstGeom>
          <a:noFill/>
          <a:ln w="12700">
            <a:noFill/>
            <a:miter lim="800000"/>
            <a:headEnd/>
            <a:tailEnd/>
          </a:ln>
        </p:spPr>
      </p:pic>
      <p:sp>
        <p:nvSpPr>
          <p:cNvPr id="98306" name="Rectangle 2"/>
          <p:cNvSpPr>
            <a:spLocks noGrp="1" noChangeArrowheads="1"/>
          </p:cNvSpPr>
          <p:nvPr>
            <p:ph type="title"/>
          </p:nvPr>
        </p:nvSpPr>
        <p:spPr/>
        <p:txBody>
          <a:bodyPr/>
          <a:lstStyle/>
          <a:p>
            <a:pPr eaLnBrk="1" hangingPunct="1">
              <a:defRPr/>
            </a:pPr>
            <a:r>
              <a:rPr lang="en-US" smtClean="0">
                <a:sym typeface="Gill Sans Light" charset="0"/>
              </a:rPr>
              <a:t>Garage Doors</a:t>
            </a:r>
          </a:p>
        </p:txBody>
      </p:sp>
      <p:pic>
        <p:nvPicPr>
          <p:cNvPr id="98307" name="Picture 3"/>
          <p:cNvPicPr>
            <a:picLocks noChangeArrowheads="1"/>
          </p:cNvPicPr>
          <p:nvPr/>
        </p:nvPicPr>
        <p:blipFill>
          <a:blip r:embed="rId4"/>
          <a:srcRect t="28412" b="28293"/>
          <a:stretch>
            <a:fillRect/>
          </a:stretch>
        </p:blipFill>
        <p:spPr bwMode="auto">
          <a:xfrm>
            <a:off x="1498600" y="2740025"/>
            <a:ext cx="10006013" cy="42545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1"/>
          <p:cNvPicPr>
            <a:picLocks noChangeArrowheads="1"/>
          </p:cNvPicPr>
          <p:nvPr/>
        </p:nvPicPr>
        <p:blipFill>
          <a:blip r:embed="rId3"/>
          <a:srcRect/>
          <a:stretch>
            <a:fillRect/>
          </a:stretch>
        </p:blipFill>
        <p:spPr bwMode="auto">
          <a:xfrm>
            <a:off x="1003300" y="2222500"/>
            <a:ext cx="10998200" cy="63500"/>
          </a:xfrm>
          <a:prstGeom prst="rect">
            <a:avLst/>
          </a:prstGeom>
          <a:noFill/>
          <a:ln w="12700">
            <a:noFill/>
            <a:miter lim="800000"/>
            <a:headEnd/>
            <a:tailEnd/>
          </a:ln>
        </p:spPr>
      </p:pic>
      <p:sp>
        <p:nvSpPr>
          <p:cNvPr id="100354" name="Rectangle 2"/>
          <p:cNvSpPr>
            <a:spLocks noGrp="1" noChangeArrowheads="1"/>
          </p:cNvSpPr>
          <p:nvPr>
            <p:ph type="title"/>
          </p:nvPr>
        </p:nvSpPr>
        <p:spPr/>
        <p:txBody>
          <a:bodyPr/>
          <a:lstStyle/>
          <a:p>
            <a:pPr eaLnBrk="1" hangingPunct="1">
              <a:defRPr/>
            </a:pPr>
            <a:r>
              <a:rPr lang="en-US" smtClean="0">
                <a:sym typeface="Gill Sans Light" charset="0"/>
              </a:rPr>
              <a:t>Q:  Does your car make a good brace?</a:t>
            </a:r>
          </a:p>
        </p:txBody>
      </p:sp>
      <p:pic>
        <p:nvPicPr>
          <p:cNvPr id="100355" name="Picture 3"/>
          <p:cNvPicPr>
            <a:picLocks noChangeArrowheads="1"/>
          </p:cNvPicPr>
          <p:nvPr/>
        </p:nvPicPr>
        <p:blipFill>
          <a:blip r:embed="rId4"/>
          <a:srcRect/>
          <a:stretch>
            <a:fillRect/>
          </a:stretch>
        </p:blipFill>
        <p:spPr bwMode="auto">
          <a:xfrm>
            <a:off x="1885950" y="3395663"/>
            <a:ext cx="3162300" cy="3441700"/>
          </a:xfrm>
          <a:prstGeom prst="rect">
            <a:avLst/>
          </a:prstGeom>
          <a:noFill/>
          <a:ln w="12700">
            <a:noFill/>
            <a:miter lim="800000"/>
            <a:headEnd/>
            <a:tailEnd/>
          </a:ln>
        </p:spPr>
      </p:pic>
      <p:pic>
        <p:nvPicPr>
          <p:cNvPr id="100356" name="Picture 4"/>
          <p:cNvPicPr>
            <a:picLocks noChangeArrowheads="1"/>
          </p:cNvPicPr>
          <p:nvPr/>
        </p:nvPicPr>
        <p:blipFill>
          <a:blip r:embed="rId5"/>
          <a:srcRect/>
          <a:stretch>
            <a:fillRect/>
          </a:stretch>
        </p:blipFill>
        <p:spPr bwMode="auto">
          <a:xfrm>
            <a:off x="6604000" y="3352800"/>
            <a:ext cx="4446588" cy="3530600"/>
          </a:xfrm>
          <a:prstGeom prst="rect">
            <a:avLst/>
          </a:prstGeom>
          <a:noFill/>
          <a:ln w="12700">
            <a:noFill/>
            <a:round/>
            <a:headEnd/>
            <a:tailEnd/>
          </a:ln>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1"/>
          <p:cNvPicPr>
            <a:picLocks noChangeArrowheads="1"/>
          </p:cNvPicPr>
          <p:nvPr/>
        </p:nvPicPr>
        <p:blipFill>
          <a:blip r:embed="rId3"/>
          <a:srcRect/>
          <a:stretch>
            <a:fillRect/>
          </a:stretch>
        </p:blipFill>
        <p:spPr bwMode="auto">
          <a:xfrm>
            <a:off x="1003300" y="2222500"/>
            <a:ext cx="10998200" cy="63500"/>
          </a:xfrm>
          <a:prstGeom prst="rect">
            <a:avLst/>
          </a:prstGeom>
          <a:noFill/>
          <a:ln w="12700">
            <a:noFill/>
            <a:miter lim="800000"/>
            <a:headEnd/>
            <a:tailEnd/>
          </a:ln>
        </p:spPr>
      </p:pic>
      <p:sp>
        <p:nvSpPr>
          <p:cNvPr id="102402" name="Rectangle 2"/>
          <p:cNvSpPr>
            <a:spLocks noGrp="1" noChangeArrowheads="1"/>
          </p:cNvSpPr>
          <p:nvPr>
            <p:ph type="title"/>
          </p:nvPr>
        </p:nvSpPr>
        <p:spPr/>
        <p:txBody>
          <a:bodyPr/>
          <a:lstStyle/>
          <a:p>
            <a:pPr eaLnBrk="1" hangingPunct="1">
              <a:defRPr/>
            </a:pPr>
            <a:r>
              <a:rPr lang="en-US" smtClean="0">
                <a:sym typeface="Gill Sans Light" charset="0"/>
              </a:rPr>
              <a:t>Questions</a:t>
            </a:r>
          </a:p>
        </p:txBody>
      </p:sp>
      <p:pic>
        <p:nvPicPr>
          <p:cNvPr id="102403" name="Picture 3"/>
          <p:cNvPicPr>
            <a:picLocks noChangeArrowheads="1"/>
          </p:cNvPicPr>
          <p:nvPr/>
        </p:nvPicPr>
        <p:blipFill>
          <a:blip r:embed="rId4"/>
          <a:srcRect/>
          <a:stretch>
            <a:fillRect/>
          </a:stretch>
        </p:blipFill>
        <p:spPr bwMode="auto">
          <a:xfrm>
            <a:off x="7327900" y="3543300"/>
            <a:ext cx="4508500" cy="4508500"/>
          </a:xfrm>
          <a:prstGeom prst="rect">
            <a:avLst/>
          </a:prstGeom>
          <a:noFill/>
          <a:ln w="12700">
            <a:noFill/>
            <a:round/>
            <a:headEnd/>
            <a:tailEnd/>
          </a:ln>
        </p:spPr>
      </p:pic>
      <p:sp>
        <p:nvSpPr>
          <p:cNvPr id="102404" name="Rectangle 4"/>
          <p:cNvSpPr>
            <a:spLocks noGrp="1" noChangeArrowheads="1"/>
          </p:cNvSpPr>
          <p:nvPr>
            <p:ph type="body" idx="1"/>
          </p:nvPr>
        </p:nvSpPr>
        <p:spPr>
          <a:xfrm>
            <a:off x="1041400" y="2349500"/>
            <a:ext cx="4508500" cy="6553200"/>
          </a:xfrm>
        </p:spPr>
        <p:txBody>
          <a:bodyPr/>
          <a:lstStyle/>
          <a:p>
            <a:pPr eaLnBrk="1" hangingPunct="1">
              <a:buFont typeface="Wingdings" charset="0"/>
              <a:buChar char="q"/>
              <a:defRPr/>
            </a:pPr>
            <a:r>
              <a:rPr lang="en-US" smtClean="0">
                <a:sym typeface="Arial" charset="0"/>
              </a:rPr>
              <a:t>Mitigation of glazed surfaces and doors</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1"/>
          <p:cNvSpPr>
            <a:spLocks noGrp="1" noChangeArrowheads="1"/>
          </p:cNvSpPr>
          <p:nvPr>
            <p:ph type="title"/>
          </p:nvPr>
        </p:nvSpPr>
        <p:spPr>
          <a:xfrm>
            <a:off x="1041400" y="0"/>
            <a:ext cx="10922000" cy="1574800"/>
          </a:xfrm>
        </p:spPr>
        <p:txBody>
          <a:bodyPr/>
          <a:lstStyle/>
          <a:p>
            <a:pPr eaLnBrk="1" hangingPunct="1">
              <a:defRPr/>
            </a:pPr>
            <a:r>
              <a:rPr lang="en-US" smtClean="0">
                <a:sym typeface="Gill Sans Light" charset="0"/>
              </a:rPr>
              <a:t>Contract vs. Do-It-Yourself</a:t>
            </a:r>
          </a:p>
        </p:txBody>
      </p:sp>
      <p:sp>
        <p:nvSpPr>
          <p:cNvPr id="104450" name="Rectangle 2"/>
          <p:cNvSpPr>
            <a:spLocks noGrp="1" noChangeArrowheads="1"/>
          </p:cNvSpPr>
          <p:nvPr>
            <p:ph type="body" idx="1"/>
          </p:nvPr>
        </p:nvSpPr>
        <p:spPr>
          <a:xfrm>
            <a:off x="927100" y="2019300"/>
            <a:ext cx="11468100" cy="7734300"/>
          </a:xfrm>
        </p:spPr>
        <p:txBody>
          <a:bodyPr/>
          <a:lstStyle/>
          <a:p>
            <a:pPr marL="914400" lvl="1" eaLnBrk="1" hangingPunct="1">
              <a:buFont typeface="Wingdings" charset="0"/>
              <a:buChar char="q"/>
              <a:defRPr/>
            </a:pPr>
            <a:r>
              <a:rPr lang="en-US" sz="2400" smtClean="0">
                <a:sym typeface="Arial" charset="0"/>
              </a:rPr>
              <a:t>FDEM Hurricane Retrofit Guide                                               </a:t>
            </a:r>
            <a:r>
              <a:rPr lang="en-US" sz="2400" u="sng" smtClean="0">
                <a:solidFill>
                  <a:srgbClr val="009999"/>
                </a:solidFill>
                <a:sym typeface="Arial" charset="0"/>
                <a:hlinkClick r:id="rId3"/>
              </a:rPr>
              <a:t>www.floridadisaster.org/hrg/index.asp</a:t>
            </a:r>
            <a:endParaRPr lang="en-US" smtClean="0">
              <a:sym typeface="Arial" charset="0"/>
            </a:endParaRPr>
          </a:p>
          <a:p>
            <a:pPr marL="914400" lvl="1" eaLnBrk="1" hangingPunct="1">
              <a:buFont typeface="Wingdings" charset="0"/>
              <a:buChar char="q"/>
              <a:defRPr/>
            </a:pPr>
            <a:r>
              <a:rPr lang="en-US" sz="2400" smtClean="0">
                <a:sym typeface="Arial" charset="0"/>
              </a:rPr>
              <a:t>FEMA Wind Mitigation for Existing Homes Guide                       </a:t>
            </a:r>
            <a:r>
              <a:rPr lang="en-US" sz="2400" u="sng" smtClean="0">
                <a:solidFill>
                  <a:srgbClr val="009999"/>
                </a:solidFill>
                <a:sym typeface="Arial" charset="0"/>
                <a:hlinkClick r:id="rId4"/>
              </a:rPr>
              <a:t>www.ready.gov/hurricanes</a:t>
            </a:r>
            <a:r>
              <a:rPr lang="en-US" sz="2400" smtClean="0">
                <a:sym typeface="Arial" charset="0"/>
              </a:rPr>
              <a:t> </a:t>
            </a:r>
            <a:endParaRPr lang="en-US" smtClean="0">
              <a:sym typeface="Arial" charset="0"/>
            </a:endParaRPr>
          </a:p>
          <a:p>
            <a:pPr marL="914400" lvl="1" eaLnBrk="1" hangingPunct="1">
              <a:buFont typeface="Wingdings" charset="0"/>
              <a:buChar char="q"/>
              <a:defRPr/>
            </a:pPr>
            <a:r>
              <a:rPr lang="en-US" sz="2400" smtClean="0">
                <a:sym typeface="Arial" charset="0"/>
              </a:rPr>
              <a:t>IBHS Engineering Guide                                                  </a:t>
            </a:r>
            <a:r>
              <a:rPr lang="en-US" sz="2400" u="sng" smtClean="0">
                <a:solidFill>
                  <a:srgbClr val="009999"/>
                </a:solidFill>
                <a:sym typeface="Arial" charset="0"/>
                <a:hlinkClick r:id="rId5"/>
              </a:rPr>
              <a:t>www.disastersafety.org/content/data/file/IBHS_FOR-engineering-guide.pdf</a:t>
            </a:r>
            <a:r>
              <a:rPr lang="en-US" sz="2400" smtClean="0">
                <a:sym typeface="Arial" charset="0"/>
              </a:rPr>
              <a:t> </a:t>
            </a:r>
            <a:endParaRPr lang="en-US" smtClean="0">
              <a:sym typeface="Arial" charset="0"/>
            </a:endParaRPr>
          </a:p>
          <a:p>
            <a:pPr marL="914400" lvl="1" eaLnBrk="1" hangingPunct="1">
              <a:buFont typeface="Wingdings" charset="0"/>
              <a:buChar char="q"/>
              <a:defRPr/>
            </a:pPr>
            <a:r>
              <a:rPr lang="en-US" sz="2400" smtClean="0">
                <a:sym typeface="Arial" charset="0"/>
              </a:rPr>
              <a:t>FLASH How-to Video Guides                                                                </a:t>
            </a:r>
            <a:r>
              <a:rPr lang="en-US" sz="2400" u="sng" smtClean="0">
                <a:solidFill>
                  <a:srgbClr val="009999"/>
                </a:solidFill>
                <a:sym typeface="Arial" charset="0"/>
                <a:hlinkClick r:id="rId6"/>
              </a:rPr>
              <a:t>www.flash.org/video.php</a:t>
            </a:r>
            <a:r>
              <a:rPr lang="en-US" sz="2400" smtClean="0">
                <a:sym typeface="Arial" charset="0"/>
              </a:rPr>
              <a:t> </a:t>
            </a:r>
            <a:endParaRPr lang="en-US" smtClean="0">
              <a:sym typeface="Arial" charset="0"/>
            </a:endParaRPr>
          </a:p>
          <a:p>
            <a:pPr marL="914400" lvl="1" eaLnBrk="1" hangingPunct="1">
              <a:buFont typeface="Wingdings" charset="0"/>
              <a:buChar char="q"/>
              <a:defRPr/>
            </a:pPr>
            <a:r>
              <a:rPr lang="en-US" sz="2400" smtClean="0">
                <a:sym typeface="Arial" charset="0"/>
              </a:rPr>
              <a:t>Florida Building Commission                                          </a:t>
            </a:r>
            <a:r>
              <a:rPr lang="en-US" sz="2400" u="sng" smtClean="0">
                <a:solidFill>
                  <a:srgbClr val="009999"/>
                </a:solidFill>
                <a:sym typeface="Arial" charset="0"/>
                <a:hlinkClick r:id="rId6"/>
              </a:rPr>
              <a:t>www.floridabuilding.org/c/</a:t>
            </a:r>
            <a:r>
              <a:rPr lang="en-US" sz="2400" smtClean="0">
                <a:sym typeface="Arial" charset="0"/>
              </a:rPr>
              <a:t> </a:t>
            </a:r>
            <a:endParaRPr lang="en-US" smtClean="0">
              <a:sym typeface="Arial" charset="0"/>
            </a:endParaRPr>
          </a:p>
          <a:p>
            <a:pPr marL="914400" lvl="1" eaLnBrk="1" hangingPunct="1">
              <a:buFont typeface="Wingdings" charset="0"/>
              <a:buChar char="q"/>
              <a:defRPr/>
            </a:pPr>
            <a:r>
              <a:rPr lang="en-US" sz="2400" smtClean="0">
                <a:sym typeface="Arial" charset="0"/>
              </a:rPr>
              <a:t>Blueprint for Safety                                                   </a:t>
            </a:r>
            <a:r>
              <a:rPr lang="en-US" sz="2400" u="sng" smtClean="0">
                <a:solidFill>
                  <a:srgbClr val="009999"/>
                </a:solidFill>
                <a:sym typeface="Arial" charset="0"/>
                <a:hlinkClick r:id="rId7"/>
              </a:rPr>
              <a:t>www.blueprintforsafety.org/animated-how-to.php</a:t>
            </a:r>
            <a:r>
              <a:rPr lang="en-US" sz="2400" smtClean="0">
                <a:sym typeface="Arial" charset="0"/>
              </a:rPr>
              <a:t> </a:t>
            </a:r>
          </a:p>
        </p:txBody>
      </p:sp>
      <p:sp>
        <p:nvSpPr>
          <p:cNvPr id="104451" name="Rectangle 3"/>
          <p:cNvSpPr>
            <a:spLocks/>
          </p:cNvSpPr>
          <p:nvPr/>
        </p:nvSpPr>
        <p:spPr bwMode="auto">
          <a:xfrm>
            <a:off x="925513" y="1143000"/>
            <a:ext cx="11507787" cy="1206500"/>
          </a:xfrm>
          <a:prstGeom prst="rect">
            <a:avLst/>
          </a:prstGeom>
          <a:noFill/>
          <a:ln w="12700">
            <a:noFill/>
            <a:miter lim="800000"/>
            <a:headEnd/>
            <a:tailEnd/>
          </a:ln>
        </p:spPr>
        <p:txBody>
          <a:bodyPr lIns="0" tIns="0" rIns="0" bIns="0"/>
          <a:lstStyle/>
          <a:p>
            <a:pPr algn="ctr">
              <a:spcBef>
                <a:spcPts val="3200"/>
              </a:spcBef>
            </a:pPr>
            <a:r>
              <a:rPr lang="en-US" sz="2800">
                <a:solidFill>
                  <a:schemeClr val="tx1"/>
                </a:solidFill>
                <a:latin typeface="Arial" pitchFamily="34" charset="0"/>
                <a:ea typeface="MS PGothic" pitchFamily="34" charset="-128"/>
                <a:sym typeface="Arial" pitchFamily="34" charset="0"/>
              </a:rPr>
              <a:t>For most activities a contractor is recommended.  If you choose to mitigate your home or complete some activities yourself, these resources may help you....</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1"/>
          <p:cNvPicPr>
            <a:picLocks noChangeArrowheads="1"/>
          </p:cNvPicPr>
          <p:nvPr/>
        </p:nvPicPr>
        <p:blipFill>
          <a:blip r:embed="rId3"/>
          <a:srcRect/>
          <a:stretch>
            <a:fillRect/>
          </a:stretch>
        </p:blipFill>
        <p:spPr bwMode="auto">
          <a:xfrm>
            <a:off x="1003300" y="2222500"/>
            <a:ext cx="10998200" cy="63500"/>
          </a:xfrm>
          <a:prstGeom prst="rect">
            <a:avLst/>
          </a:prstGeom>
          <a:noFill/>
          <a:ln w="12700">
            <a:noFill/>
            <a:miter lim="800000"/>
            <a:headEnd/>
            <a:tailEnd/>
          </a:ln>
        </p:spPr>
      </p:pic>
      <p:sp>
        <p:nvSpPr>
          <p:cNvPr id="106498" name="Rectangle 2"/>
          <p:cNvSpPr>
            <a:spLocks noGrp="1" noChangeArrowheads="1"/>
          </p:cNvSpPr>
          <p:nvPr>
            <p:ph type="title"/>
          </p:nvPr>
        </p:nvSpPr>
        <p:spPr/>
        <p:txBody>
          <a:bodyPr/>
          <a:lstStyle/>
          <a:p>
            <a:pPr eaLnBrk="1" hangingPunct="1">
              <a:defRPr/>
            </a:pPr>
            <a:r>
              <a:rPr lang="en-US" smtClean="0">
                <a:sym typeface="Gill Sans Light" charset="0"/>
              </a:rPr>
              <a:t>Tale of Two Homes Video</a:t>
            </a:r>
          </a:p>
        </p:txBody>
      </p:sp>
      <p:pic>
        <p:nvPicPr>
          <p:cNvPr id="106499" name="Picture 4">
            <a:hlinkClick r:id="rId4" action="ppaction://hlinkfile"/>
          </p:cNvPr>
          <p:cNvPicPr>
            <a:picLocks noChangeAspect="1" noChangeArrowheads="1"/>
          </p:cNvPicPr>
          <p:nvPr/>
        </p:nvPicPr>
        <p:blipFill>
          <a:blip r:embed="rId5"/>
          <a:srcRect/>
          <a:stretch>
            <a:fillRect/>
          </a:stretch>
        </p:blipFill>
        <p:spPr bwMode="auto">
          <a:xfrm>
            <a:off x="2997200" y="3962400"/>
            <a:ext cx="7475538" cy="2908300"/>
          </a:xfrm>
          <a:prstGeom prst="rect">
            <a:avLst/>
          </a:prstGeom>
          <a:noFill/>
          <a:ln w="12700">
            <a:noFill/>
            <a:round/>
            <a:headEnd/>
            <a:tailEnd/>
          </a:ln>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8"/>
          <p:cNvPicPr>
            <a:picLocks noChangeAspect="1"/>
          </p:cNvPicPr>
          <p:nvPr/>
        </p:nvPicPr>
        <p:blipFill>
          <a:blip r:embed="rId2"/>
          <a:srcRect/>
          <a:stretch>
            <a:fillRect/>
          </a:stretch>
        </p:blipFill>
        <p:spPr bwMode="auto">
          <a:xfrm>
            <a:off x="2692400" y="609600"/>
            <a:ext cx="8096250" cy="84423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1"/>
          <p:cNvPicPr>
            <a:picLocks noChangeArrowheads="1"/>
          </p:cNvPicPr>
          <p:nvPr/>
        </p:nvPicPr>
        <p:blipFill>
          <a:blip r:embed="rId3"/>
          <a:srcRect/>
          <a:stretch>
            <a:fillRect/>
          </a:stretch>
        </p:blipFill>
        <p:spPr bwMode="auto">
          <a:xfrm>
            <a:off x="1003300" y="2222500"/>
            <a:ext cx="10998200" cy="63500"/>
          </a:xfrm>
          <a:prstGeom prst="rect">
            <a:avLst/>
          </a:prstGeom>
          <a:noFill/>
          <a:ln w="12700">
            <a:noFill/>
            <a:miter lim="800000"/>
            <a:headEnd/>
            <a:tailEnd/>
          </a:ln>
        </p:spPr>
      </p:pic>
      <p:sp>
        <p:nvSpPr>
          <p:cNvPr id="108546" name="Rectangle 2"/>
          <p:cNvSpPr>
            <a:spLocks noGrp="1" noChangeArrowheads="1"/>
          </p:cNvSpPr>
          <p:nvPr>
            <p:ph type="title"/>
          </p:nvPr>
        </p:nvSpPr>
        <p:spPr/>
        <p:txBody>
          <a:bodyPr/>
          <a:lstStyle/>
          <a:p>
            <a:pPr eaLnBrk="1" hangingPunct="1">
              <a:defRPr/>
            </a:pPr>
            <a:r>
              <a:rPr lang="en-US" smtClean="0">
                <a:sym typeface="Gill Sans Light" charset="0"/>
              </a:rPr>
              <a:t>Why Mitigate</a:t>
            </a:r>
          </a:p>
        </p:txBody>
      </p:sp>
      <p:pic>
        <p:nvPicPr>
          <p:cNvPr id="108547" name="Picture 3"/>
          <p:cNvPicPr>
            <a:picLocks noChangeArrowheads="1"/>
          </p:cNvPicPr>
          <p:nvPr/>
        </p:nvPicPr>
        <p:blipFill>
          <a:blip r:embed="rId4"/>
          <a:srcRect/>
          <a:stretch>
            <a:fillRect/>
          </a:stretch>
        </p:blipFill>
        <p:spPr bwMode="auto">
          <a:xfrm>
            <a:off x="3108325" y="2841625"/>
            <a:ext cx="6769100" cy="4052888"/>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1"/>
          <p:cNvPicPr>
            <a:picLocks noChangeArrowheads="1"/>
          </p:cNvPicPr>
          <p:nvPr/>
        </p:nvPicPr>
        <p:blipFill>
          <a:blip r:embed="rId3"/>
          <a:srcRect/>
          <a:stretch>
            <a:fillRect/>
          </a:stretch>
        </p:blipFill>
        <p:spPr bwMode="auto">
          <a:xfrm>
            <a:off x="1003300" y="2222500"/>
            <a:ext cx="10998200" cy="63500"/>
          </a:xfrm>
          <a:prstGeom prst="rect">
            <a:avLst/>
          </a:prstGeom>
          <a:noFill/>
          <a:ln w="12700">
            <a:noFill/>
            <a:miter lim="800000"/>
            <a:headEnd/>
            <a:tailEnd/>
          </a:ln>
        </p:spPr>
      </p:pic>
      <p:sp>
        <p:nvSpPr>
          <p:cNvPr id="110594" name="Rectangle 2"/>
          <p:cNvSpPr>
            <a:spLocks noGrp="1" noChangeArrowheads="1"/>
          </p:cNvSpPr>
          <p:nvPr>
            <p:ph type="title"/>
          </p:nvPr>
        </p:nvSpPr>
        <p:spPr/>
        <p:txBody>
          <a:bodyPr/>
          <a:lstStyle/>
          <a:p>
            <a:pPr eaLnBrk="1" hangingPunct="1">
              <a:defRPr/>
            </a:pPr>
            <a:r>
              <a:rPr lang="en-US" smtClean="0">
                <a:sym typeface="Gill Sans Light" charset="0"/>
              </a:rPr>
              <a:t>Survey</a:t>
            </a:r>
          </a:p>
        </p:txBody>
      </p:sp>
      <p:sp>
        <p:nvSpPr>
          <p:cNvPr id="110595" name="Rectangle 3"/>
          <p:cNvSpPr>
            <a:spLocks noGrp="1" noChangeArrowheads="1"/>
          </p:cNvSpPr>
          <p:nvPr>
            <p:ph type="body" idx="1"/>
          </p:nvPr>
        </p:nvSpPr>
        <p:spPr>
          <a:xfrm>
            <a:off x="1041400" y="2349500"/>
            <a:ext cx="7810500" cy="6553200"/>
          </a:xfrm>
        </p:spPr>
        <p:txBody>
          <a:bodyPr/>
          <a:lstStyle/>
          <a:p>
            <a:pPr eaLnBrk="1" hangingPunct="1">
              <a:buFont typeface="Wingdings" charset="0"/>
              <a:buChar char="q"/>
              <a:defRPr/>
            </a:pPr>
            <a:r>
              <a:rPr lang="en-US" smtClean="0">
                <a:sym typeface="Arial" charset="0"/>
              </a:rPr>
              <a:t>Who plans to mitigate?</a:t>
            </a:r>
          </a:p>
        </p:txBody>
      </p:sp>
      <p:pic>
        <p:nvPicPr>
          <p:cNvPr id="110596" name="Picture 4"/>
          <p:cNvPicPr>
            <a:picLocks noChangeArrowheads="1"/>
          </p:cNvPicPr>
          <p:nvPr/>
        </p:nvPicPr>
        <p:blipFill>
          <a:blip r:embed="rId4"/>
          <a:srcRect/>
          <a:stretch>
            <a:fillRect/>
          </a:stretch>
        </p:blipFill>
        <p:spPr bwMode="auto">
          <a:xfrm>
            <a:off x="7912100" y="1562100"/>
            <a:ext cx="3657600" cy="3657600"/>
          </a:xfrm>
          <a:prstGeom prst="rect">
            <a:avLst/>
          </a:prstGeom>
          <a:noFill/>
          <a:ln w="12700">
            <a:noFill/>
            <a:round/>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rrowheads="1"/>
          </p:cNvPicPr>
          <p:nvPr/>
        </p:nvPicPr>
        <p:blipFill>
          <a:blip r:embed="rId3"/>
          <a:srcRect/>
          <a:stretch>
            <a:fillRect/>
          </a:stretch>
        </p:blipFill>
        <p:spPr bwMode="auto">
          <a:xfrm>
            <a:off x="1003300" y="2222500"/>
            <a:ext cx="10998200" cy="63500"/>
          </a:xfrm>
          <a:prstGeom prst="rect">
            <a:avLst/>
          </a:prstGeom>
          <a:noFill/>
          <a:ln w="12700">
            <a:noFill/>
            <a:miter lim="800000"/>
            <a:headEnd/>
            <a:tailEnd/>
          </a:ln>
        </p:spPr>
      </p:pic>
      <p:sp>
        <p:nvSpPr>
          <p:cNvPr id="23554" name="Rectangle 2"/>
          <p:cNvSpPr>
            <a:spLocks noGrp="1" noChangeArrowheads="1"/>
          </p:cNvSpPr>
          <p:nvPr>
            <p:ph type="title"/>
          </p:nvPr>
        </p:nvSpPr>
        <p:spPr/>
        <p:txBody>
          <a:bodyPr/>
          <a:lstStyle/>
          <a:p>
            <a:pPr eaLnBrk="1" hangingPunct="1">
              <a:defRPr/>
            </a:pPr>
            <a:r>
              <a:rPr lang="en-US" smtClean="0">
                <a:sym typeface="Gill Sans Light" charset="0"/>
              </a:rPr>
              <a:t>Survey</a:t>
            </a:r>
          </a:p>
        </p:txBody>
      </p:sp>
      <p:sp>
        <p:nvSpPr>
          <p:cNvPr id="23555" name="Rectangle 3"/>
          <p:cNvSpPr>
            <a:spLocks noGrp="1" noChangeArrowheads="1"/>
          </p:cNvSpPr>
          <p:nvPr>
            <p:ph type="body" idx="1"/>
          </p:nvPr>
        </p:nvSpPr>
        <p:spPr/>
        <p:txBody>
          <a:bodyPr/>
          <a:lstStyle/>
          <a:p>
            <a:pPr eaLnBrk="1" hangingPunct="1">
              <a:buFont typeface="Wingdings" charset="0"/>
              <a:buChar char="q"/>
              <a:defRPr/>
            </a:pPr>
            <a:r>
              <a:rPr lang="en-US" sz="3600" smtClean="0">
                <a:sym typeface="Arial" charset="0"/>
              </a:rPr>
              <a:t>Who plans to mitigate?</a:t>
            </a:r>
          </a:p>
          <a:p>
            <a:pPr eaLnBrk="1" hangingPunct="1">
              <a:buFont typeface="Wingdings" charset="0"/>
              <a:buChar char="q"/>
              <a:defRPr/>
            </a:pPr>
            <a:endParaRPr lang="en-US" sz="3600" smtClean="0">
              <a:sym typeface="Arial" charset="0"/>
            </a:endParaRPr>
          </a:p>
          <a:p>
            <a:pPr eaLnBrk="1" hangingPunct="1">
              <a:buFont typeface="Wingdings" charset="0"/>
              <a:buChar char="q"/>
              <a:defRPr/>
            </a:pPr>
            <a:r>
              <a:rPr lang="en-US" sz="3600" smtClean="0">
                <a:sym typeface="Arial" charset="0"/>
              </a:rPr>
              <a:t>What do you want to learn today?</a:t>
            </a:r>
          </a:p>
        </p:txBody>
      </p:sp>
      <p:pic>
        <p:nvPicPr>
          <p:cNvPr id="23556" name="Picture 4"/>
          <p:cNvPicPr>
            <a:picLocks noChangeArrowheads="1"/>
          </p:cNvPicPr>
          <p:nvPr/>
        </p:nvPicPr>
        <p:blipFill>
          <a:blip r:embed="rId4"/>
          <a:srcRect/>
          <a:stretch>
            <a:fillRect/>
          </a:stretch>
        </p:blipFill>
        <p:spPr bwMode="auto">
          <a:xfrm>
            <a:off x="7785100" y="1676400"/>
            <a:ext cx="3657600" cy="3657600"/>
          </a:xfrm>
          <a:prstGeom prst="rect">
            <a:avLst/>
          </a:prstGeom>
          <a:noFill/>
          <a:ln w="12700">
            <a:noFill/>
            <a:round/>
            <a:headEnd/>
            <a:tailEnd/>
          </a:ln>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1"/>
          <p:cNvPicPr>
            <a:picLocks noChangeArrowheads="1"/>
          </p:cNvPicPr>
          <p:nvPr/>
        </p:nvPicPr>
        <p:blipFill>
          <a:blip r:embed="rId2"/>
          <a:srcRect/>
          <a:stretch>
            <a:fillRect/>
          </a:stretch>
        </p:blipFill>
        <p:spPr bwMode="auto">
          <a:xfrm>
            <a:off x="1003300" y="2222500"/>
            <a:ext cx="10998200" cy="63500"/>
          </a:xfrm>
          <a:prstGeom prst="rect">
            <a:avLst/>
          </a:prstGeom>
          <a:noFill/>
          <a:ln w="12700">
            <a:noFill/>
            <a:miter lim="800000"/>
            <a:headEnd/>
            <a:tailEnd/>
          </a:ln>
        </p:spPr>
      </p:pic>
      <p:sp>
        <p:nvSpPr>
          <p:cNvPr id="112642" name="Rectangle 2"/>
          <p:cNvSpPr>
            <a:spLocks noGrp="1" noChangeArrowheads="1"/>
          </p:cNvSpPr>
          <p:nvPr>
            <p:ph type="title"/>
          </p:nvPr>
        </p:nvSpPr>
        <p:spPr/>
        <p:txBody>
          <a:bodyPr/>
          <a:lstStyle/>
          <a:p>
            <a:pPr eaLnBrk="1" hangingPunct="1">
              <a:defRPr/>
            </a:pPr>
            <a:r>
              <a:rPr lang="en-US" smtClean="0">
                <a:sym typeface="Gill Sans Light" charset="0"/>
              </a:rPr>
              <a:t>Tips</a:t>
            </a:r>
          </a:p>
        </p:txBody>
      </p:sp>
      <p:sp>
        <p:nvSpPr>
          <p:cNvPr id="112643" name="Rectangle 3"/>
          <p:cNvSpPr>
            <a:spLocks/>
          </p:cNvSpPr>
          <p:nvPr/>
        </p:nvSpPr>
        <p:spPr bwMode="auto">
          <a:xfrm>
            <a:off x="1435100" y="2400300"/>
            <a:ext cx="4787900" cy="6413500"/>
          </a:xfrm>
          <a:prstGeom prst="rect">
            <a:avLst/>
          </a:prstGeom>
          <a:noFill/>
          <a:ln w="12700">
            <a:noFill/>
            <a:miter lim="800000"/>
            <a:headEnd/>
            <a:tailEnd/>
          </a:ln>
        </p:spPr>
        <p:txBody>
          <a:bodyPr lIns="0" tIns="0" rIns="0" bIns="0"/>
          <a:lstStyle/>
          <a:p>
            <a:pPr>
              <a:spcBef>
                <a:spcPts val="800"/>
              </a:spcBef>
            </a:pPr>
            <a:r>
              <a:rPr lang="en-US" sz="2000">
                <a:solidFill>
                  <a:srgbClr val="000000"/>
                </a:solidFill>
                <a:latin typeface="Zapf Dingbats" pitchFamily="1" charset="2"/>
                <a:ea typeface="MS PGothic" pitchFamily="34" charset="-128"/>
                <a:sym typeface="Zapf Dingbats" pitchFamily="1" charset="2"/>
              </a:rPr>
              <a:t>❍</a:t>
            </a:r>
            <a:r>
              <a:rPr lang="en-US" sz="2000">
                <a:solidFill>
                  <a:srgbClr val="000000"/>
                </a:solidFill>
                <a:latin typeface="Palatino" pitchFamily="1" charset="0"/>
                <a:ea typeface="MS PGothic" pitchFamily="34" charset="-128"/>
                <a:sym typeface="Palatino" pitchFamily="1" charset="0"/>
              </a:rPr>
              <a:t>  Get A Plan!</a:t>
            </a:r>
            <a:r>
              <a:rPr lang="en-US" sz="2000">
                <a:solidFill>
                  <a:srgbClr val="005A7C"/>
                </a:solidFill>
                <a:latin typeface="Palatino" pitchFamily="1" charset="0"/>
                <a:ea typeface="MS PGothic" pitchFamily="34" charset="-128"/>
                <a:sym typeface="Palatino" pitchFamily="1" charset="0"/>
              </a:rPr>
              <a:t> </a:t>
            </a:r>
            <a:r>
              <a:rPr lang="en-US" sz="2000" u="sng">
                <a:solidFill>
                  <a:srgbClr val="005A7C"/>
                </a:solidFill>
                <a:latin typeface="Palatino Bold" pitchFamily="1" charset="0"/>
                <a:ea typeface="MS PGothic" pitchFamily="34" charset="-128"/>
                <a:sym typeface="Palatino Bold" pitchFamily="1" charset="0"/>
                <a:hlinkClick r:id="rId3"/>
              </a:rPr>
              <a:t>www.FloridaDisaster.org</a:t>
            </a:r>
            <a:endParaRPr lang="en-US">
              <a:solidFill>
                <a:schemeClr val="tx1"/>
              </a:solidFill>
              <a:ea typeface="MS PGothic" pitchFamily="34" charset="-128"/>
            </a:endParaRPr>
          </a:p>
          <a:p>
            <a:pPr>
              <a:spcBef>
                <a:spcPts val="800"/>
              </a:spcBef>
            </a:pPr>
            <a:endParaRPr lang="en-US">
              <a:solidFill>
                <a:srgbClr val="000000"/>
              </a:solidFill>
              <a:ea typeface="MS PGothic" pitchFamily="34" charset="-128"/>
            </a:endParaRPr>
          </a:p>
          <a:p>
            <a:pPr>
              <a:spcBef>
                <a:spcPts val="800"/>
              </a:spcBef>
            </a:pPr>
            <a:r>
              <a:rPr lang="en-US" sz="2000">
                <a:solidFill>
                  <a:srgbClr val="000000"/>
                </a:solidFill>
                <a:latin typeface="Zapf Dingbats" pitchFamily="1" charset="2"/>
                <a:ea typeface="MS PGothic" pitchFamily="34" charset="-128"/>
                <a:sym typeface="Zapf Dingbats" pitchFamily="1" charset="2"/>
              </a:rPr>
              <a:t>❍</a:t>
            </a:r>
            <a:r>
              <a:rPr lang="en-US" sz="2000">
                <a:solidFill>
                  <a:srgbClr val="000000"/>
                </a:solidFill>
                <a:latin typeface="Palatino" pitchFamily="1" charset="0"/>
                <a:ea typeface="MS PGothic" pitchFamily="34" charset="-128"/>
                <a:sym typeface="Palatino" pitchFamily="1" charset="0"/>
              </a:rPr>
              <a:t>  Have current information </a:t>
            </a:r>
            <a:r>
              <a:rPr lang="en-US" sz="2000" u="sng">
                <a:solidFill>
                  <a:srgbClr val="005A7C"/>
                </a:solidFill>
                <a:latin typeface="Palatino Bold" pitchFamily="1" charset="0"/>
                <a:ea typeface="MS PGothic" pitchFamily="34" charset="-128"/>
                <a:sym typeface="Palatino Bold" pitchFamily="1" charset="0"/>
              </a:rPr>
              <a:t>www.FloridaEvacuates.co</a:t>
            </a:r>
            <a:r>
              <a:rPr lang="en-US" sz="2000" u="sng">
                <a:solidFill>
                  <a:srgbClr val="005A7C"/>
                </a:solidFill>
                <a:latin typeface="Palatino Bold" pitchFamily="1" charset="0"/>
                <a:ea typeface="MS PGothic" pitchFamily="34" charset="-128"/>
                <a:sym typeface="Palatino Bold" pitchFamily="1" charset="0"/>
                <a:hlinkClick r:id="rId4"/>
              </a:rPr>
              <a:t>m</a:t>
            </a:r>
            <a:r>
              <a:rPr lang="en-US" sz="2000">
                <a:solidFill>
                  <a:srgbClr val="005A7C"/>
                </a:solidFill>
                <a:latin typeface="Palatino" pitchFamily="1" charset="0"/>
                <a:ea typeface="MS PGothic" pitchFamily="34" charset="-128"/>
                <a:sym typeface="Palatino" pitchFamily="1" charset="0"/>
                <a:hlinkClick r:id="rId4"/>
              </a:rPr>
              <a:t>  </a:t>
            </a:r>
            <a:endParaRPr lang="en-US" sz="2000">
              <a:solidFill>
                <a:srgbClr val="000000"/>
              </a:solidFill>
              <a:latin typeface="Palatino" pitchFamily="1" charset="0"/>
              <a:ea typeface="MS PGothic" pitchFamily="34" charset="-128"/>
              <a:sym typeface="Palatino" pitchFamily="1" charset="0"/>
              <a:hlinkClick r:id="rId4"/>
            </a:endParaRPr>
          </a:p>
          <a:p>
            <a:pPr>
              <a:spcBef>
                <a:spcPts val="800"/>
              </a:spcBef>
            </a:pPr>
            <a:endParaRPr lang="en-US">
              <a:solidFill>
                <a:srgbClr val="000000"/>
              </a:solidFill>
              <a:ea typeface="MS PGothic" pitchFamily="34" charset="-128"/>
              <a:hlinkClick r:id="rId4"/>
            </a:endParaRPr>
          </a:p>
          <a:p>
            <a:pPr>
              <a:spcBef>
                <a:spcPts val="800"/>
              </a:spcBef>
            </a:pPr>
            <a:r>
              <a:rPr lang="en-US" sz="2000">
                <a:solidFill>
                  <a:srgbClr val="000000"/>
                </a:solidFill>
                <a:latin typeface="Zapf Dingbats" pitchFamily="1" charset="2"/>
                <a:ea typeface="MS PGothic" pitchFamily="34" charset="-128"/>
                <a:sym typeface="Zapf Dingbats" pitchFamily="1" charset="2"/>
              </a:rPr>
              <a:t>❍</a:t>
            </a:r>
            <a:r>
              <a:rPr lang="en-US" sz="2000">
                <a:solidFill>
                  <a:srgbClr val="000000"/>
                </a:solidFill>
                <a:latin typeface="Palatino" pitchFamily="1" charset="0"/>
                <a:ea typeface="MS PGothic" pitchFamily="34" charset="-128"/>
                <a:sym typeface="Palatino" pitchFamily="1" charset="0"/>
              </a:rPr>
              <a:t>  Let others know your plan</a:t>
            </a:r>
            <a:endParaRPr lang="en-US">
              <a:solidFill>
                <a:schemeClr val="tx1"/>
              </a:solidFill>
              <a:ea typeface="MS PGothic" pitchFamily="34" charset="-128"/>
            </a:endParaRPr>
          </a:p>
          <a:p>
            <a:pPr>
              <a:spcBef>
                <a:spcPts val="800"/>
              </a:spcBef>
            </a:pPr>
            <a:endParaRPr lang="en-US">
              <a:solidFill>
                <a:schemeClr val="tx1"/>
              </a:solidFill>
              <a:ea typeface="MS PGothic" pitchFamily="34" charset="-128"/>
            </a:endParaRPr>
          </a:p>
          <a:p>
            <a:pPr>
              <a:spcBef>
                <a:spcPts val="800"/>
              </a:spcBef>
            </a:pPr>
            <a:r>
              <a:rPr lang="en-US" sz="2000">
                <a:solidFill>
                  <a:srgbClr val="000000"/>
                </a:solidFill>
                <a:latin typeface="Zapf Dingbats" pitchFamily="1" charset="2"/>
                <a:ea typeface="MS PGothic" pitchFamily="34" charset="-128"/>
                <a:sym typeface="Zapf Dingbats" pitchFamily="1" charset="2"/>
              </a:rPr>
              <a:t>❍</a:t>
            </a:r>
            <a:r>
              <a:rPr lang="en-US" sz="2000">
                <a:solidFill>
                  <a:srgbClr val="000000"/>
                </a:solidFill>
                <a:latin typeface="Palatino" pitchFamily="1" charset="0"/>
                <a:ea typeface="MS PGothic" pitchFamily="34" charset="-128"/>
                <a:sym typeface="Palatino" pitchFamily="1" charset="0"/>
              </a:rPr>
              <a:t>  If you want to help volunteer, sign up pri</a:t>
            </a:r>
            <a:r>
              <a:rPr lang="en-US" sz="2000">
                <a:solidFill>
                  <a:srgbClr val="000000"/>
                </a:solidFill>
                <a:latin typeface="Palatino" pitchFamily="1" charset="0"/>
                <a:ea typeface="MS PGothic" pitchFamily="34" charset="-128"/>
                <a:sym typeface="Palatino" pitchFamily="1" charset="0"/>
                <a:hlinkClick r:id="rId4"/>
              </a:rPr>
              <a:t>o</a:t>
            </a:r>
            <a:r>
              <a:rPr lang="en-US" sz="2000">
                <a:solidFill>
                  <a:srgbClr val="000000"/>
                </a:solidFill>
                <a:latin typeface="Palatino" pitchFamily="1" charset="0"/>
                <a:ea typeface="MS PGothic" pitchFamily="34" charset="-128"/>
                <a:sym typeface="Palatino" pitchFamily="1" charset="0"/>
              </a:rPr>
              <a:t>r</a:t>
            </a:r>
            <a:r>
              <a:rPr lang="en-US" sz="2000">
                <a:solidFill>
                  <a:srgbClr val="000000"/>
                </a:solidFill>
                <a:latin typeface="Palatino" pitchFamily="1" charset="0"/>
                <a:ea typeface="MS PGothic" pitchFamily="34" charset="-128"/>
                <a:sym typeface="Palatino" pitchFamily="1" charset="0"/>
                <a:hlinkClick r:id="rId4"/>
              </a:rPr>
              <a:t> </a:t>
            </a:r>
            <a:r>
              <a:rPr lang="en-US" sz="2000">
                <a:solidFill>
                  <a:srgbClr val="000000"/>
                </a:solidFill>
                <a:latin typeface="Palatino" pitchFamily="1" charset="0"/>
                <a:ea typeface="MS PGothic" pitchFamily="34" charset="-128"/>
                <a:sym typeface="Palatino" pitchFamily="1" charset="0"/>
              </a:rPr>
              <a:t>to a disaster warning</a:t>
            </a:r>
          </a:p>
          <a:p>
            <a:pPr>
              <a:spcBef>
                <a:spcPts val="800"/>
              </a:spcBef>
            </a:pPr>
            <a:endParaRPr lang="en-US" sz="2000">
              <a:solidFill>
                <a:srgbClr val="000000"/>
              </a:solidFill>
              <a:latin typeface="Palatino" pitchFamily="1" charset="0"/>
              <a:ea typeface="MS PGothic" pitchFamily="34" charset="-128"/>
              <a:sym typeface="Palatino" pitchFamily="1" charset="0"/>
            </a:endParaRPr>
          </a:p>
          <a:p>
            <a:pPr>
              <a:spcBef>
                <a:spcPts val="800"/>
              </a:spcBef>
            </a:pPr>
            <a:r>
              <a:rPr lang="en-US" sz="2000">
                <a:solidFill>
                  <a:srgbClr val="000000"/>
                </a:solidFill>
                <a:latin typeface="Palatino" pitchFamily="1" charset="0"/>
                <a:ea typeface="MS PGothic" pitchFamily="34" charset="-128"/>
                <a:sym typeface="Palatino" pitchFamily="1" charset="0"/>
              </a:rPr>
              <a:t>❍  Wind: Anchor lawn items</a:t>
            </a:r>
          </a:p>
          <a:p>
            <a:pPr>
              <a:spcBef>
                <a:spcPts val="800"/>
              </a:spcBef>
            </a:pPr>
            <a:endParaRPr lang="en-US" sz="2000">
              <a:solidFill>
                <a:srgbClr val="000000"/>
              </a:solidFill>
              <a:latin typeface="Palatino" pitchFamily="1" charset="0"/>
              <a:ea typeface="MS PGothic" pitchFamily="34" charset="-128"/>
              <a:sym typeface="Palatino" pitchFamily="1" charset="0"/>
            </a:endParaRPr>
          </a:p>
          <a:p>
            <a:pPr>
              <a:spcBef>
                <a:spcPts val="800"/>
              </a:spcBef>
            </a:pPr>
            <a:r>
              <a:rPr lang="en-US" sz="2000">
                <a:solidFill>
                  <a:srgbClr val="000000"/>
                </a:solidFill>
                <a:latin typeface="Palatino" pitchFamily="1" charset="0"/>
                <a:ea typeface="MS PGothic" pitchFamily="34" charset="-128"/>
                <a:sym typeface="Palatino" pitchFamily="1" charset="0"/>
              </a:rPr>
              <a:t>❍  Wind:  Remove gravel and replace with mulch </a:t>
            </a:r>
          </a:p>
          <a:p>
            <a:pPr>
              <a:spcBef>
                <a:spcPts val="800"/>
              </a:spcBef>
            </a:pPr>
            <a:endParaRPr lang="en-US" sz="2000">
              <a:solidFill>
                <a:srgbClr val="000000"/>
              </a:solidFill>
              <a:latin typeface="Palatino" pitchFamily="1" charset="0"/>
              <a:ea typeface="MS PGothic" pitchFamily="34" charset="-128"/>
              <a:sym typeface="Palatino" pitchFamily="1" charset="0"/>
            </a:endParaRPr>
          </a:p>
          <a:p>
            <a:pPr>
              <a:spcBef>
                <a:spcPts val="800"/>
              </a:spcBef>
            </a:pPr>
            <a:r>
              <a:rPr lang="en-US" sz="2000">
                <a:solidFill>
                  <a:srgbClr val="000000"/>
                </a:solidFill>
                <a:latin typeface="Palatino" pitchFamily="1" charset="0"/>
                <a:ea typeface="MS PGothic" pitchFamily="34" charset="-128"/>
                <a:sym typeface="Palatino" pitchFamily="1" charset="0"/>
              </a:rPr>
              <a:t>❍  Fire:  Areas kept free of clutter and debris</a:t>
            </a:r>
          </a:p>
        </p:txBody>
      </p:sp>
      <p:sp>
        <p:nvSpPr>
          <p:cNvPr id="112644" name="Rectangle 4"/>
          <p:cNvSpPr>
            <a:spLocks/>
          </p:cNvSpPr>
          <p:nvPr/>
        </p:nvSpPr>
        <p:spPr bwMode="auto">
          <a:xfrm>
            <a:off x="7213600" y="2362200"/>
            <a:ext cx="4787900" cy="6299200"/>
          </a:xfrm>
          <a:prstGeom prst="rect">
            <a:avLst/>
          </a:prstGeom>
          <a:noFill/>
          <a:ln w="12700">
            <a:noFill/>
            <a:miter lim="800000"/>
            <a:headEnd/>
            <a:tailEnd/>
          </a:ln>
        </p:spPr>
        <p:txBody>
          <a:bodyPr lIns="0" tIns="0" rIns="0" bIns="0"/>
          <a:lstStyle/>
          <a:p>
            <a:pPr>
              <a:spcBef>
                <a:spcPts val="800"/>
              </a:spcBef>
            </a:pPr>
            <a:r>
              <a:rPr lang="en-US" sz="2000">
                <a:solidFill>
                  <a:srgbClr val="000000"/>
                </a:solidFill>
                <a:latin typeface="Zapf Dingbats" pitchFamily="1" charset="2"/>
                <a:ea typeface="MS PGothic" pitchFamily="34" charset="-128"/>
                <a:sym typeface="Zapf Dingbats" pitchFamily="1" charset="2"/>
              </a:rPr>
              <a:t>❍</a:t>
            </a:r>
            <a:r>
              <a:rPr lang="en-US" sz="2000">
                <a:solidFill>
                  <a:srgbClr val="000000"/>
                </a:solidFill>
                <a:latin typeface="Palatino" pitchFamily="1" charset="0"/>
                <a:ea typeface="MS PGothic" pitchFamily="34" charset="-128"/>
                <a:sym typeface="Palatino" pitchFamily="1" charset="0"/>
              </a:rPr>
              <a:t>  Fire: Trim hedges and tree limbs away from house</a:t>
            </a:r>
          </a:p>
          <a:p>
            <a:pPr>
              <a:spcBef>
                <a:spcPts val="800"/>
              </a:spcBef>
            </a:pPr>
            <a:endParaRPr lang="en-US" sz="2000">
              <a:solidFill>
                <a:srgbClr val="000000"/>
              </a:solidFill>
              <a:latin typeface="Palatino" pitchFamily="1" charset="0"/>
              <a:ea typeface="MS PGothic" pitchFamily="34" charset="-128"/>
              <a:sym typeface="Palatino" pitchFamily="1" charset="0"/>
            </a:endParaRPr>
          </a:p>
          <a:p>
            <a:pPr>
              <a:spcBef>
                <a:spcPts val="800"/>
              </a:spcBef>
            </a:pPr>
            <a:r>
              <a:rPr lang="en-US" sz="2000">
                <a:solidFill>
                  <a:srgbClr val="000000"/>
                </a:solidFill>
                <a:latin typeface="Zapf Dingbats" pitchFamily="1" charset="2"/>
                <a:ea typeface="MS PGothic" pitchFamily="34" charset="-128"/>
                <a:sym typeface="Zapf Dingbats" pitchFamily="1" charset="2"/>
              </a:rPr>
              <a:t>❍</a:t>
            </a:r>
            <a:r>
              <a:rPr lang="en-US" sz="2000">
                <a:solidFill>
                  <a:srgbClr val="000000"/>
                </a:solidFill>
                <a:latin typeface="Palatino" pitchFamily="1" charset="0"/>
                <a:ea typeface="MS PGothic" pitchFamily="34" charset="-128"/>
                <a:sym typeface="Palatino" pitchFamily="1" charset="0"/>
              </a:rPr>
              <a:t>  Fire:  Plant only low-flammability plants near home</a:t>
            </a:r>
          </a:p>
          <a:p>
            <a:pPr>
              <a:spcBef>
                <a:spcPts val="800"/>
              </a:spcBef>
            </a:pPr>
            <a:endParaRPr lang="en-US" sz="2000">
              <a:solidFill>
                <a:srgbClr val="000000"/>
              </a:solidFill>
              <a:latin typeface="Palatino" pitchFamily="1" charset="0"/>
              <a:ea typeface="MS PGothic" pitchFamily="34" charset="-128"/>
              <a:sym typeface="Palatino" pitchFamily="1" charset="0"/>
            </a:endParaRPr>
          </a:p>
          <a:p>
            <a:pPr>
              <a:spcBef>
                <a:spcPts val="800"/>
              </a:spcBef>
            </a:pPr>
            <a:r>
              <a:rPr lang="en-US" sz="2000">
                <a:solidFill>
                  <a:srgbClr val="000000"/>
                </a:solidFill>
                <a:latin typeface="Zapf Dingbats" pitchFamily="1" charset="2"/>
                <a:ea typeface="MS PGothic" pitchFamily="34" charset="-128"/>
                <a:sym typeface="Zapf Dingbats" pitchFamily="1" charset="2"/>
              </a:rPr>
              <a:t>❍</a:t>
            </a:r>
            <a:r>
              <a:rPr lang="en-US" sz="2000">
                <a:solidFill>
                  <a:srgbClr val="000000"/>
                </a:solidFill>
                <a:latin typeface="Palatino" pitchFamily="1" charset="0"/>
                <a:ea typeface="MS PGothic" pitchFamily="34" charset="-128"/>
                <a:sym typeface="Palatino" pitchFamily="1" charset="0"/>
              </a:rPr>
              <a:t>  Flood:  Elevate air conditioning unit and other major appliances</a:t>
            </a:r>
          </a:p>
          <a:p>
            <a:pPr>
              <a:spcBef>
                <a:spcPts val="800"/>
              </a:spcBef>
            </a:pPr>
            <a:endParaRPr lang="en-US" sz="2000">
              <a:solidFill>
                <a:srgbClr val="000000"/>
              </a:solidFill>
              <a:latin typeface="Palatino" pitchFamily="1" charset="0"/>
              <a:ea typeface="MS PGothic" pitchFamily="34" charset="-128"/>
              <a:sym typeface="Palatino" pitchFamily="1" charset="0"/>
            </a:endParaRPr>
          </a:p>
          <a:p>
            <a:pPr>
              <a:spcBef>
                <a:spcPts val="800"/>
              </a:spcBef>
            </a:pPr>
            <a:r>
              <a:rPr lang="en-US" sz="2000">
                <a:solidFill>
                  <a:srgbClr val="000000"/>
                </a:solidFill>
                <a:latin typeface="Zapf Dingbats" pitchFamily="1" charset="2"/>
                <a:ea typeface="MS PGothic" pitchFamily="34" charset="-128"/>
                <a:sym typeface="Zapf Dingbats" pitchFamily="1" charset="2"/>
              </a:rPr>
              <a:t>❍</a:t>
            </a:r>
            <a:r>
              <a:rPr lang="en-US" sz="2000">
                <a:solidFill>
                  <a:srgbClr val="000000"/>
                </a:solidFill>
                <a:latin typeface="Palatino" pitchFamily="1" charset="0"/>
                <a:ea typeface="MS PGothic" pitchFamily="34" charset="-128"/>
                <a:sym typeface="Palatino" pitchFamily="1" charset="0"/>
              </a:rPr>
              <a:t>  Flood:  Clear all drains </a:t>
            </a:r>
          </a:p>
          <a:p>
            <a:pPr>
              <a:spcBef>
                <a:spcPts val="800"/>
              </a:spcBef>
            </a:pPr>
            <a:endParaRPr lang="en-US" sz="2000">
              <a:solidFill>
                <a:srgbClr val="000000"/>
              </a:solidFill>
              <a:latin typeface="Palatino" pitchFamily="1" charset="0"/>
              <a:ea typeface="MS PGothic" pitchFamily="34" charset="-128"/>
              <a:sym typeface="Palatino" pitchFamily="1" charset="0"/>
            </a:endParaRPr>
          </a:p>
          <a:p>
            <a:pPr>
              <a:spcBef>
                <a:spcPts val="800"/>
              </a:spcBef>
            </a:pPr>
            <a:r>
              <a:rPr lang="en-US" sz="2000">
                <a:solidFill>
                  <a:srgbClr val="000000"/>
                </a:solidFill>
                <a:latin typeface="Zapf Dingbats" pitchFamily="1" charset="2"/>
                <a:ea typeface="MS PGothic" pitchFamily="34" charset="-128"/>
                <a:sym typeface="Zapf Dingbats" pitchFamily="1" charset="2"/>
              </a:rPr>
              <a:t>❍</a:t>
            </a:r>
            <a:r>
              <a:rPr lang="en-US" sz="2000">
                <a:solidFill>
                  <a:srgbClr val="000000"/>
                </a:solidFill>
                <a:latin typeface="Palatino" pitchFamily="1" charset="0"/>
                <a:ea typeface="MS PGothic" pitchFamily="34" charset="-128"/>
                <a:sym typeface="Palatino" pitchFamily="1" charset="0"/>
              </a:rPr>
              <a:t>  Flood:  Installed back-flow valves on primary drains</a:t>
            </a:r>
          </a:p>
          <a:p>
            <a:pPr>
              <a:spcBef>
                <a:spcPts val="800"/>
              </a:spcBef>
            </a:pPr>
            <a:endParaRPr lang="en-US" sz="2000">
              <a:solidFill>
                <a:srgbClr val="000000"/>
              </a:solidFill>
              <a:latin typeface="Palatino" pitchFamily="1" charset="0"/>
              <a:ea typeface="MS PGothic" pitchFamily="34" charset="-128"/>
              <a:sym typeface="Palatino" pitchFamily="1" charset="0"/>
            </a:endParaRPr>
          </a:p>
          <a:p>
            <a:pPr>
              <a:spcBef>
                <a:spcPts val="800"/>
              </a:spcBef>
            </a:pPr>
            <a:r>
              <a:rPr lang="en-US" sz="2000">
                <a:solidFill>
                  <a:srgbClr val="000000"/>
                </a:solidFill>
                <a:latin typeface="Zapf Dingbats" pitchFamily="1" charset="2"/>
                <a:ea typeface="MS PGothic" pitchFamily="34" charset="-128"/>
                <a:sym typeface="Zapf Dingbats" pitchFamily="1" charset="2"/>
              </a:rPr>
              <a:t>❍</a:t>
            </a:r>
            <a:r>
              <a:rPr lang="en-US" sz="2000">
                <a:solidFill>
                  <a:srgbClr val="000000"/>
                </a:solidFill>
                <a:latin typeface="Palatino" pitchFamily="1" charset="0"/>
                <a:ea typeface="MS PGothic" pitchFamily="34" charset="-128"/>
                <a:sym typeface="Palatino" pitchFamily="1" charset="0"/>
              </a:rPr>
              <a:t>  ALL Disasters:  Evacuate when required</a:t>
            </a: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1"/>
          <p:cNvPicPr>
            <a:picLocks noChangeArrowheads="1"/>
          </p:cNvPicPr>
          <p:nvPr/>
        </p:nvPicPr>
        <p:blipFill>
          <a:blip r:embed="rId2"/>
          <a:srcRect/>
          <a:stretch>
            <a:fillRect/>
          </a:stretch>
        </p:blipFill>
        <p:spPr bwMode="auto">
          <a:xfrm>
            <a:off x="1003300" y="2222500"/>
            <a:ext cx="10998200" cy="63500"/>
          </a:xfrm>
          <a:prstGeom prst="rect">
            <a:avLst/>
          </a:prstGeom>
          <a:noFill/>
          <a:ln w="12700">
            <a:noFill/>
            <a:miter lim="800000"/>
            <a:headEnd/>
            <a:tailEnd/>
          </a:ln>
        </p:spPr>
      </p:pic>
      <p:pic>
        <p:nvPicPr>
          <p:cNvPr id="113666" name="Picture 2"/>
          <p:cNvPicPr>
            <a:picLocks noChangeArrowheads="1"/>
          </p:cNvPicPr>
          <p:nvPr/>
        </p:nvPicPr>
        <p:blipFill>
          <a:blip r:embed="rId3"/>
          <a:srcRect/>
          <a:stretch>
            <a:fillRect/>
          </a:stretch>
        </p:blipFill>
        <p:spPr bwMode="auto">
          <a:xfrm>
            <a:off x="1917700" y="3454400"/>
            <a:ext cx="9156700" cy="2846388"/>
          </a:xfrm>
          <a:prstGeom prst="rect">
            <a:avLst/>
          </a:prstGeom>
          <a:noFill/>
          <a:ln w="12700">
            <a:noFill/>
            <a:round/>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p:cNvPicPr>
            <a:picLocks noChangeArrowheads="1"/>
          </p:cNvPicPr>
          <p:nvPr/>
        </p:nvPicPr>
        <p:blipFill>
          <a:blip r:embed="rId3"/>
          <a:srcRect/>
          <a:stretch>
            <a:fillRect/>
          </a:stretch>
        </p:blipFill>
        <p:spPr bwMode="auto">
          <a:xfrm>
            <a:off x="1003300" y="2222500"/>
            <a:ext cx="10998200" cy="63500"/>
          </a:xfrm>
          <a:prstGeom prst="rect">
            <a:avLst/>
          </a:prstGeom>
          <a:noFill/>
          <a:ln w="12700">
            <a:noFill/>
            <a:miter lim="800000"/>
            <a:headEnd/>
            <a:tailEnd/>
          </a:ln>
        </p:spPr>
      </p:pic>
      <p:sp>
        <p:nvSpPr>
          <p:cNvPr id="25602" name="Rectangle 2"/>
          <p:cNvSpPr>
            <a:spLocks noGrp="1" noChangeArrowheads="1"/>
          </p:cNvSpPr>
          <p:nvPr>
            <p:ph type="title"/>
          </p:nvPr>
        </p:nvSpPr>
        <p:spPr/>
        <p:txBody>
          <a:bodyPr/>
          <a:lstStyle/>
          <a:p>
            <a:pPr eaLnBrk="1" hangingPunct="1">
              <a:defRPr/>
            </a:pPr>
            <a:r>
              <a:rPr lang="en-US" smtClean="0">
                <a:sym typeface="Gill Sans Light" charset="0"/>
              </a:rPr>
              <a:t>Purpose</a:t>
            </a:r>
          </a:p>
        </p:txBody>
      </p:sp>
      <p:sp>
        <p:nvSpPr>
          <p:cNvPr id="25603" name="Rectangle 3"/>
          <p:cNvSpPr>
            <a:spLocks noGrp="1" noChangeArrowheads="1"/>
          </p:cNvSpPr>
          <p:nvPr>
            <p:ph type="body" idx="1"/>
          </p:nvPr>
        </p:nvSpPr>
        <p:spPr/>
        <p:txBody>
          <a:bodyPr/>
          <a:lstStyle/>
          <a:p>
            <a:pPr eaLnBrk="1" hangingPunct="1">
              <a:buFont typeface="Wingdings" charset="0"/>
              <a:buChar char="q"/>
              <a:defRPr/>
            </a:pPr>
            <a:r>
              <a:rPr lang="en-US" smtClean="0">
                <a:sym typeface="Arial" charset="0"/>
              </a:rPr>
              <a:t>Research-based activities</a:t>
            </a:r>
          </a:p>
          <a:p>
            <a:pPr eaLnBrk="1" hangingPunct="1">
              <a:buFont typeface="Wingdings" charset="0"/>
              <a:buChar char="q"/>
              <a:defRPr/>
            </a:pPr>
            <a:r>
              <a:rPr lang="en-US" smtClean="0">
                <a:sym typeface="Arial" charset="0"/>
              </a:rPr>
              <a:t>Benefits </a:t>
            </a:r>
          </a:p>
          <a:p>
            <a:pPr eaLnBrk="1" hangingPunct="1">
              <a:buFont typeface="Wingdings" charset="0"/>
              <a:buChar char="q"/>
              <a:defRPr/>
            </a:pPr>
            <a:r>
              <a:rPr lang="en-US" smtClean="0">
                <a:sym typeface="Arial" charset="0"/>
              </a:rPr>
              <a:t>Do-it-yourself or not?</a:t>
            </a:r>
          </a:p>
          <a:p>
            <a:pPr eaLnBrk="1" hangingPunct="1">
              <a:buFont typeface="Wingdings" charset="0"/>
              <a:buChar char="q"/>
              <a:defRPr/>
            </a:pPr>
            <a:r>
              <a:rPr lang="en-US" smtClean="0">
                <a:sym typeface="Arial" charset="0"/>
              </a:rPr>
              <a:t>Other resources available</a:t>
            </a:r>
          </a:p>
        </p:txBody>
      </p:sp>
      <p:pic>
        <p:nvPicPr>
          <p:cNvPr id="25604" name="Picture 4"/>
          <p:cNvPicPr>
            <a:picLocks noChangeArrowheads="1"/>
          </p:cNvPicPr>
          <p:nvPr/>
        </p:nvPicPr>
        <p:blipFill>
          <a:blip r:embed="rId4"/>
          <a:srcRect/>
          <a:stretch>
            <a:fillRect/>
          </a:stretch>
        </p:blipFill>
        <p:spPr bwMode="auto">
          <a:xfrm>
            <a:off x="7505700" y="3035300"/>
            <a:ext cx="3746500" cy="3746500"/>
          </a:xfrm>
          <a:prstGeom prst="rect">
            <a:avLst/>
          </a:prstGeom>
          <a:noFill/>
          <a:ln w="12700">
            <a:noFill/>
            <a:round/>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rrowheads="1"/>
          </p:cNvPicPr>
          <p:nvPr/>
        </p:nvPicPr>
        <p:blipFill>
          <a:blip r:embed="rId3"/>
          <a:srcRect/>
          <a:stretch>
            <a:fillRect/>
          </a:stretch>
        </p:blipFill>
        <p:spPr bwMode="auto">
          <a:xfrm>
            <a:off x="1003300" y="2222500"/>
            <a:ext cx="10998200" cy="63500"/>
          </a:xfrm>
          <a:prstGeom prst="rect">
            <a:avLst/>
          </a:prstGeom>
          <a:noFill/>
          <a:ln w="12700">
            <a:noFill/>
            <a:miter lim="800000"/>
            <a:headEnd/>
            <a:tailEnd/>
          </a:ln>
        </p:spPr>
      </p:pic>
      <p:sp>
        <p:nvSpPr>
          <p:cNvPr id="27650" name="Rectangle 2"/>
          <p:cNvSpPr>
            <a:spLocks noGrp="1" noChangeArrowheads="1"/>
          </p:cNvSpPr>
          <p:nvPr>
            <p:ph type="title"/>
          </p:nvPr>
        </p:nvSpPr>
        <p:spPr/>
        <p:txBody>
          <a:bodyPr/>
          <a:lstStyle/>
          <a:p>
            <a:pPr eaLnBrk="1" hangingPunct="1">
              <a:defRPr/>
            </a:pPr>
            <a:r>
              <a:rPr lang="en-US" smtClean="0">
                <a:sym typeface="Gill Sans Light" charset="0"/>
              </a:rPr>
              <a:t>Definitions</a:t>
            </a:r>
          </a:p>
        </p:txBody>
      </p:sp>
      <p:sp>
        <p:nvSpPr>
          <p:cNvPr id="27651" name="Rectangle 3"/>
          <p:cNvSpPr>
            <a:spLocks noGrp="1" noChangeArrowheads="1"/>
          </p:cNvSpPr>
          <p:nvPr>
            <p:ph type="body" idx="1"/>
          </p:nvPr>
        </p:nvSpPr>
        <p:spPr>
          <a:xfrm>
            <a:off x="8051800" y="2197100"/>
            <a:ext cx="3911600" cy="6858000"/>
          </a:xfrm>
        </p:spPr>
        <p:txBody>
          <a:bodyPr/>
          <a:lstStyle/>
          <a:p>
            <a:pPr eaLnBrk="1" hangingPunct="1">
              <a:buFont typeface="Wingdings" charset="0"/>
              <a:buChar char="q"/>
              <a:defRPr/>
            </a:pPr>
            <a:r>
              <a:rPr lang="en-US" smtClean="0">
                <a:sym typeface="Arial" charset="0"/>
              </a:rPr>
              <a:t>Continuous load</a:t>
            </a:r>
          </a:p>
          <a:p>
            <a:pPr eaLnBrk="1" hangingPunct="1">
              <a:buFont typeface="Wingdings" charset="0"/>
              <a:buChar char="q"/>
              <a:defRPr/>
            </a:pPr>
            <a:r>
              <a:rPr lang="en-US" smtClean="0">
                <a:sym typeface="Arial" charset="0"/>
              </a:rPr>
              <a:t>Soffits</a:t>
            </a:r>
          </a:p>
          <a:p>
            <a:pPr eaLnBrk="1" hangingPunct="1">
              <a:buFont typeface="Wingdings" charset="0"/>
              <a:buChar char="q"/>
              <a:defRPr/>
            </a:pPr>
            <a:r>
              <a:rPr lang="en-US" smtClean="0">
                <a:sym typeface="Arial" charset="0"/>
              </a:rPr>
              <a:t>Gables</a:t>
            </a:r>
          </a:p>
          <a:p>
            <a:pPr eaLnBrk="1" hangingPunct="1">
              <a:buFont typeface="Wingdings" charset="0"/>
              <a:buChar char="q"/>
              <a:defRPr/>
            </a:pPr>
            <a:r>
              <a:rPr lang="en-US" smtClean="0">
                <a:sym typeface="Arial" charset="0"/>
              </a:rPr>
              <a:t>Glazed surfaces</a:t>
            </a:r>
          </a:p>
        </p:txBody>
      </p:sp>
      <p:pic>
        <p:nvPicPr>
          <p:cNvPr id="27652" name="Picture 4"/>
          <p:cNvPicPr>
            <a:picLocks noChangeArrowheads="1"/>
          </p:cNvPicPr>
          <p:nvPr/>
        </p:nvPicPr>
        <p:blipFill>
          <a:blip r:embed="rId4"/>
          <a:srcRect/>
          <a:stretch>
            <a:fillRect/>
          </a:stretch>
        </p:blipFill>
        <p:spPr bwMode="auto">
          <a:xfrm>
            <a:off x="1790700" y="2578100"/>
            <a:ext cx="4864100" cy="6083300"/>
          </a:xfrm>
          <a:prstGeom prst="rect">
            <a:avLst/>
          </a:prstGeom>
          <a:noFill/>
          <a:ln w="12700">
            <a:noFill/>
            <a:round/>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rrowheads="1"/>
          </p:cNvPicPr>
          <p:nvPr/>
        </p:nvPicPr>
        <p:blipFill>
          <a:blip r:embed="rId3"/>
          <a:srcRect/>
          <a:stretch>
            <a:fillRect/>
          </a:stretch>
        </p:blipFill>
        <p:spPr bwMode="auto">
          <a:xfrm>
            <a:off x="1003300" y="2222500"/>
            <a:ext cx="10998200" cy="63500"/>
          </a:xfrm>
          <a:prstGeom prst="rect">
            <a:avLst/>
          </a:prstGeom>
          <a:noFill/>
          <a:ln w="12700">
            <a:noFill/>
            <a:miter lim="800000"/>
            <a:headEnd/>
            <a:tailEnd/>
          </a:ln>
        </p:spPr>
      </p:pic>
      <p:sp>
        <p:nvSpPr>
          <p:cNvPr id="29698" name="Rectangle 2"/>
          <p:cNvSpPr>
            <a:spLocks noGrp="1" noChangeArrowheads="1"/>
          </p:cNvSpPr>
          <p:nvPr>
            <p:ph type="title"/>
          </p:nvPr>
        </p:nvSpPr>
        <p:spPr/>
        <p:txBody>
          <a:bodyPr/>
          <a:lstStyle/>
          <a:p>
            <a:pPr eaLnBrk="1" hangingPunct="1">
              <a:defRPr/>
            </a:pPr>
            <a:r>
              <a:rPr lang="en-US" smtClean="0">
                <a:sym typeface="Gill Sans Light" charset="0"/>
              </a:rPr>
              <a:t>Resource Recognition</a:t>
            </a:r>
          </a:p>
        </p:txBody>
      </p:sp>
      <p:sp>
        <p:nvSpPr>
          <p:cNvPr id="29699" name="Rectangle 3"/>
          <p:cNvSpPr>
            <a:spLocks noGrp="1" noChangeArrowheads="1"/>
          </p:cNvSpPr>
          <p:nvPr>
            <p:ph type="body" idx="1"/>
          </p:nvPr>
        </p:nvSpPr>
        <p:spPr/>
        <p:txBody>
          <a:bodyPr/>
          <a:lstStyle/>
          <a:p>
            <a:pPr eaLnBrk="1" hangingPunct="1">
              <a:buFont typeface="Wingdings" pitchFamily="2" charset="2"/>
              <a:buChar char="q"/>
            </a:pPr>
            <a:r>
              <a:rPr lang="en-US" smtClean="0"/>
              <a:t>IBHS - Insurance Institute for Business and Home Safety</a:t>
            </a:r>
          </a:p>
          <a:p>
            <a:pPr eaLnBrk="1" hangingPunct="1">
              <a:buFont typeface="Wingdings" pitchFamily="2" charset="2"/>
              <a:buChar char="q"/>
            </a:pPr>
            <a:r>
              <a:rPr lang="en-US" smtClean="0"/>
              <a:t>FDEM - Florida Division of Emergency Management</a:t>
            </a:r>
          </a:p>
          <a:p>
            <a:pPr eaLnBrk="1" hangingPunct="1">
              <a:buFont typeface="Wingdings" pitchFamily="2" charset="2"/>
              <a:buChar char="q"/>
            </a:pPr>
            <a:r>
              <a:rPr lang="en-US" smtClean="0"/>
              <a:t>Florida</a:t>
            </a:r>
            <a:r>
              <a:rPr lang="ja-JP" altLang="en-US" smtClean="0"/>
              <a:t>’</a:t>
            </a:r>
            <a:r>
              <a:rPr lang="en-US" altLang="ja-JP" smtClean="0"/>
              <a:t>s Disaster Fund</a:t>
            </a:r>
          </a:p>
          <a:p>
            <a:pPr eaLnBrk="1" hangingPunct="1">
              <a:buFont typeface="Wingdings" pitchFamily="2" charset="2"/>
              <a:buChar char="q"/>
            </a:pPr>
            <a:r>
              <a:rPr lang="en-US" smtClean="0"/>
              <a:t>FIND - Florida Interfaith Networking in Disaster</a:t>
            </a:r>
          </a:p>
          <a:p>
            <a:pPr eaLnBrk="1" hangingPunct="1">
              <a:buFont typeface="Wingdings" pitchFamily="2" charset="2"/>
              <a:buChar char="q"/>
            </a:pPr>
            <a:r>
              <a:rPr lang="en-US" smtClean="0"/>
              <a:t>FLASH - Federal Alliance for Safe Homes </a:t>
            </a:r>
          </a:p>
          <a:p>
            <a:pPr eaLnBrk="1" hangingPunct="1">
              <a:buFont typeface="Wingdings" pitchFamily="2" charset="2"/>
              <a:buChar char="q"/>
            </a:pPr>
            <a:r>
              <a:rPr lang="en-US" smtClean="0"/>
              <a:t>Blueprint for Safety</a:t>
            </a:r>
          </a:p>
          <a:p>
            <a:pPr eaLnBrk="1" hangingPunct="1">
              <a:buFont typeface="Wingdings" pitchFamily="2" charset="2"/>
              <a:buChar char="q"/>
            </a:pPr>
            <a:r>
              <a:rPr lang="en-US" smtClean="0"/>
              <a:t>FEMA - Federal Emergency Management Agency</a:t>
            </a:r>
          </a:p>
          <a:p>
            <a:pPr eaLnBrk="1" hangingPunct="1">
              <a:buFont typeface="Wingdings" pitchFamily="2" charset="2"/>
              <a:buChar char="q"/>
            </a:pPr>
            <a:r>
              <a:rPr lang="en-US" smtClean="0"/>
              <a:t>Florida Building Commission &amp; Florida Building Codes</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p:txBody>
          <a:bodyPr/>
          <a:lstStyle/>
          <a:p>
            <a:pPr eaLnBrk="1" hangingPunct="1">
              <a:defRPr/>
            </a:pPr>
            <a:r>
              <a:rPr lang="en-US" smtClean="0">
                <a:sym typeface="Gill Sans Light" charset="0"/>
              </a:rPr>
              <a:t>Wind Pressure</a:t>
            </a:r>
          </a:p>
        </p:txBody>
      </p:sp>
      <p:pic>
        <p:nvPicPr>
          <p:cNvPr id="31746" name="Picture 2"/>
          <p:cNvPicPr>
            <a:picLocks noChangeArrowheads="1"/>
          </p:cNvPicPr>
          <p:nvPr/>
        </p:nvPicPr>
        <p:blipFill>
          <a:blip r:embed="rId3"/>
          <a:srcRect/>
          <a:stretch>
            <a:fillRect/>
          </a:stretch>
        </p:blipFill>
        <p:spPr bwMode="auto">
          <a:xfrm>
            <a:off x="1600200" y="2133600"/>
            <a:ext cx="4127500" cy="4127500"/>
          </a:xfrm>
          <a:prstGeom prst="rect">
            <a:avLst/>
          </a:prstGeom>
          <a:noFill/>
          <a:ln w="12700">
            <a:noFill/>
            <a:round/>
            <a:headEnd/>
            <a:tailEnd/>
          </a:ln>
        </p:spPr>
      </p:pic>
      <p:pic>
        <p:nvPicPr>
          <p:cNvPr id="31747" name="Picture 3"/>
          <p:cNvPicPr>
            <a:picLocks noChangeArrowheads="1"/>
          </p:cNvPicPr>
          <p:nvPr/>
        </p:nvPicPr>
        <p:blipFill>
          <a:blip r:embed="rId4"/>
          <a:srcRect/>
          <a:stretch>
            <a:fillRect/>
          </a:stretch>
        </p:blipFill>
        <p:spPr bwMode="auto">
          <a:xfrm>
            <a:off x="6819900" y="4445000"/>
            <a:ext cx="4038600" cy="4038600"/>
          </a:xfrm>
          <a:prstGeom prst="rect">
            <a:avLst/>
          </a:prstGeom>
          <a:noFill/>
          <a:ln w="12700">
            <a:noFill/>
            <a:round/>
            <a:headEnd/>
            <a:tailEnd/>
          </a:ln>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Title &amp; Subtitle">
  <a:themeElements>
    <a:clrScheme name="">
      <a:dk1>
        <a:srgbClr val="49433E"/>
      </a:dk1>
      <a:lt1>
        <a:srgbClr val="B6BCC1"/>
      </a:lt1>
      <a:dk2>
        <a:srgbClr val="000000"/>
      </a:dk2>
      <a:lt2>
        <a:srgbClr val="808080"/>
      </a:lt2>
      <a:accent1>
        <a:srgbClr val="000000"/>
      </a:accent1>
      <a:accent2>
        <a:srgbClr val="333399"/>
      </a:accent2>
      <a:accent3>
        <a:srgbClr val="D7DADD"/>
      </a:accent3>
      <a:accent4>
        <a:srgbClr val="3D3834"/>
      </a:accent4>
      <a:accent5>
        <a:srgbClr val="AAAAAA"/>
      </a:accent5>
      <a:accent6>
        <a:srgbClr val="2D2D8A"/>
      </a:accent6>
      <a:hlink>
        <a:srgbClr val="009999"/>
      </a:hlink>
      <a:folHlink>
        <a:srgbClr val="99CC00"/>
      </a:folHlink>
    </a:clrScheme>
    <a:fontScheme name="Title &amp; Subtitle">
      <a:majorFont>
        <a:latin typeface="Gill Sans Light"/>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00"/>
        </a:solidFill>
        <a:ln w="12700" cap="flat" cmpd="sng" algn="ctr">
          <a:solidFill>
            <a:srgbClr val="4B4B4B"/>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49433E"/>
            </a:solidFill>
            <a:effectLst/>
            <a:latin typeface="Bradley Hand ITC TT" charset="0"/>
            <a:ea typeface="ヒラギノ角ゴ ProN W6" charset="0"/>
            <a:cs typeface="ヒラギノ角ゴ ProN W6" charset="0"/>
            <a:sym typeface="Bradley Hand ITC TT" charset="0"/>
          </a:defRPr>
        </a:defPPr>
      </a:lstStyle>
    </a:spDef>
    <a:lnDef>
      <a:spPr bwMode="auto">
        <a:xfrm>
          <a:off x="0" y="0"/>
          <a:ext cx="1" cy="1"/>
        </a:xfrm>
        <a:custGeom>
          <a:avLst/>
          <a:gdLst/>
          <a:ahLst/>
          <a:cxnLst/>
          <a:rect l="0" t="0" r="0" b="0"/>
          <a:pathLst/>
        </a:custGeom>
        <a:solidFill>
          <a:srgbClr val="000000"/>
        </a:solidFill>
        <a:ln w="12700" cap="flat" cmpd="sng" algn="ctr">
          <a:solidFill>
            <a:srgbClr val="4B4B4B"/>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49433E"/>
            </a:solidFill>
            <a:effectLst/>
            <a:latin typeface="Bradley Hand ITC TT" charset="0"/>
            <a:ea typeface="ヒラギノ角ゴ ProN W6" charset="0"/>
            <a:cs typeface="ヒラギノ角ゴ ProN W6" charset="0"/>
            <a:sym typeface="Bradley Hand ITC TT"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ank">
  <a:themeElements>
    <a:clrScheme name="">
      <a:dk1>
        <a:srgbClr val="49433E"/>
      </a:dk1>
      <a:lt1>
        <a:srgbClr val="B6BCC1"/>
      </a:lt1>
      <a:dk2>
        <a:srgbClr val="000000"/>
      </a:dk2>
      <a:lt2>
        <a:srgbClr val="808080"/>
      </a:lt2>
      <a:accent1>
        <a:srgbClr val="000000"/>
      </a:accent1>
      <a:accent2>
        <a:srgbClr val="333399"/>
      </a:accent2>
      <a:accent3>
        <a:srgbClr val="D7DADD"/>
      </a:accent3>
      <a:accent4>
        <a:srgbClr val="3D3834"/>
      </a:accent4>
      <a:accent5>
        <a:srgbClr val="AAAAAA"/>
      </a:accent5>
      <a:accent6>
        <a:srgbClr val="2D2D8A"/>
      </a:accent6>
      <a:hlink>
        <a:srgbClr val="009999"/>
      </a:hlink>
      <a:folHlink>
        <a:srgbClr val="99CC00"/>
      </a:folHlink>
    </a:clrScheme>
    <a:fontScheme name="Blank">
      <a:majorFont>
        <a:latin typeface="Gill Sans Light"/>
        <a:ea typeface="ヒラギノ角ゴ ProN W3"/>
        <a:cs typeface="ヒラギノ角ゴ ProN W3"/>
      </a:majorFont>
      <a:minorFont>
        <a:latin typeface="Bradley Hand ITC TT"/>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00"/>
        </a:solidFill>
        <a:ln w="12700" cap="flat" cmpd="sng" algn="ctr">
          <a:solidFill>
            <a:srgbClr val="4B4B4B"/>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49433E"/>
            </a:solidFill>
            <a:effectLst/>
            <a:latin typeface="Bradley Hand ITC TT" charset="0"/>
            <a:ea typeface="ヒラギノ角ゴ ProN W6" charset="0"/>
            <a:cs typeface="ヒラギノ角ゴ ProN W6" charset="0"/>
            <a:sym typeface="Bradley Hand ITC TT" charset="0"/>
          </a:defRPr>
        </a:defPPr>
      </a:lstStyle>
    </a:spDef>
    <a:lnDef>
      <a:spPr bwMode="auto">
        <a:xfrm>
          <a:off x="0" y="0"/>
          <a:ext cx="1" cy="1"/>
        </a:xfrm>
        <a:custGeom>
          <a:avLst/>
          <a:gdLst/>
          <a:ahLst/>
          <a:cxnLst/>
          <a:rect l="0" t="0" r="0" b="0"/>
          <a:pathLst/>
        </a:custGeom>
        <a:solidFill>
          <a:srgbClr val="000000"/>
        </a:solidFill>
        <a:ln w="12700" cap="flat" cmpd="sng" algn="ctr">
          <a:solidFill>
            <a:srgbClr val="4B4B4B"/>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49433E"/>
            </a:solidFill>
            <a:effectLst/>
            <a:latin typeface="Bradley Hand ITC TT" charset="0"/>
            <a:ea typeface="ヒラギノ角ゴ ProN W6" charset="0"/>
            <a:cs typeface="ヒラギノ角ゴ ProN W6" charset="0"/>
            <a:sym typeface="Bradley Hand ITC TT"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amp; Bullets - 2 Column">
  <a:themeElements>
    <a:clrScheme name="">
      <a:dk1>
        <a:srgbClr val="49433E"/>
      </a:dk1>
      <a:lt1>
        <a:srgbClr val="B6BCC1"/>
      </a:lt1>
      <a:dk2>
        <a:srgbClr val="000000"/>
      </a:dk2>
      <a:lt2>
        <a:srgbClr val="808080"/>
      </a:lt2>
      <a:accent1>
        <a:srgbClr val="000000"/>
      </a:accent1>
      <a:accent2>
        <a:srgbClr val="333399"/>
      </a:accent2>
      <a:accent3>
        <a:srgbClr val="D7DADD"/>
      </a:accent3>
      <a:accent4>
        <a:srgbClr val="3D3834"/>
      </a:accent4>
      <a:accent5>
        <a:srgbClr val="AAAAAA"/>
      </a:accent5>
      <a:accent6>
        <a:srgbClr val="2D2D8A"/>
      </a:accent6>
      <a:hlink>
        <a:srgbClr val="009999"/>
      </a:hlink>
      <a:folHlink>
        <a:srgbClr val="99CC00"/>
      </a:folHlink>
    </a:clrScheme>
    <a:fontScheme name="Title &amp; Bullets - 2 Column">
      <a:majorFont>
        <a:latin typeface="Gill Sans Light"/>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00"/>
        </a:solidFill>
        <a:ln w="12700" cap="flat" cmpd="sng" algn="ctr">
          <a:solidFill>
            <a:srgbClr val="4B4B4B"/>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49433E"/>
            </a:solidFill>
            <a:effectLst/>
            <a:latin typeface="Bradley Hand ITC TT" charset="0"/>
            <a:ea typeface="ヒラギノ角ゴ ProN W6" charset="0"/>
            <a:cs typeface="ヒラギノ角ゴ ProN W6" charset="0"/>
            <a:sym typeface="Bradley Hand ITC TT" charset="0"/>
          </a:defRPr>
        </a:defPPr>
      </a:lstStyle>
    </a:spDef>
    <a:lnDef>
      <a:spPr bwMode="auto">
        <a:xfrm>
          <a:off x="0" y="0"/>
          <a:ext cx="1" cy="1"/>
        </a:xfrm>
        <a:custGeom>
          <a:avLst/>
          <a:gdLst/>
          <a:ahLst/>
          <a:cxnLst/>
          <a:rect l="0" t="0" r="0" b="0"/>
          <a:pathLst/>
        </a:custGeom>
        <a:solidFill>
          <a:srgbClr val="000000"/>
        </a:solidFill>
        <a:ln w="12700" cap="flat" cmpd="sng" algn="ctr">
          <a:solidFill>
            <a:srgbClr val="4B4B4B"/>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49433E"/>
            </a:solidFill>
            <a:effectLst/>
            <a:latin typeface="Bradley Hand ITC TT" charset="0"/>
            <a:ea typeface="ヒラギノ角ゴ ProN W6" charset="0"/>
            <a:cs typeface="ヒラギノ角ゴ ProN W6" charset="0"/>
            <a:sym typeface="Bradley Hand ITC TT"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Photo - 3 Up">
  <a:themeElements>
    <a:clrScheme name="">
      <a:dk1>
        <a:srgbClr val="49433E"/>
      </a:dk1>
      <a:lt1>
        <a:srgbClr val="B6BCC1"/>
      </a:lt1>
      <a:dk2>
        <a:srgbClr val="000000"/>
      </a:dk2>
      <a:lt2>
        <a:srgbClr val="808080"/>
      </a:lt2>
      <a:accent1>
        <a:srgbClr val="000000"/>
      </a:accent1>
      <a:accent2>
        <a:srgbClr val="333399"/>
      </a:accent2>
      <a:accent3>
        <a:srgbClr val="D7DADD"/>
      </a:accent3>
      <a:accent4>
        <a:srgbClr val="3D3834"/>
      </a:accent4>
      <a:accent5>
        <a:srgbClr val="AAAAAA"/>
      </a:accent5>
      <a:accent6>
        <a:srgbClr val="2D2D8A"/>
      </a:accent6>
      <a:hlink>
        <a:srgbClr val="009999"/>
      </a:hlink>
      <a:folHlink>
        <a:srgbClr val="99CC00"/>
      </a:folHlink>
    </a:clrScheme>
    <a:fontScheme name="Photo - 3 Up">
      <a:majorFont>
        <a:latin typeface="Gill Sans Light"/>
        <a:ea typeface="ヒラギノ角ゴ ProN W3"/>
        <a:cs typeface="ヒラギノ角ゴ ProN W3"/>
      </a:majorFont>
      <a:minorFont>
        <a:latin typeface="Bradley Hand ITC TT"/>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00"/>
        </a:solidFill>
        <a:ln w="12700" cap="flat" cmpd="sng" algn="ctr">
          <a:solidFill>
            <a:srgbClr val="4B4B4B"/>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49433E"/>
            </a:solidFill>
            <a:effectLst/>
            <a:latin typeface="Bradley Hand ITC TT" charset="0"/>
            <a:ea typeface="ヒラギノ角ゴ ProN W6" charset="0"/>
            <a:cs typeface="ヒラギノ角ゴ ProN W6" charset="0"/>
            <a:sym typeface="Bradley Hand ITC TT" charset="0"/>
          </a:defRPr>
        </a:defPPr>
      </a:lstStyle>
    </a:spDef>
    <a:lnDef>
      <a:spPr bwMode="auto">
        <a:xfrm>
          <a:off x="0" y="0"/>
          <a:ext cx="1" cy="1"/>
        </a:xfrm>
        <a:custGeom>
          <a:avLst/>
          <a:gdLst/>
          <a:ahLst/>
          <a:cxnLst/>
          <a:rect l="0" t="0" r="0" b="0"/>
          <a:pathLst/>
        </a:custGeom>
        <a:solidFill>
          <a:srgbClr val="000000"/>
        </a:solidFill>
        <a:ln w="12700" cap="flat" cmpd="sng" algn="ctr">
          <a:solidFill>
            <a:srgbClr val="4B4B4B"/>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49433E"/>
            </a:solidFill>
            <a:effectLst/>
            <a:latin typeface="Bradley Hand ITC TT" charset="0"/>
            <a:ea typeface="ヒラギノ角ゴ ProN W6" charset="0"/>
            <a:cs typeface="ヒラギノ角ゴ ProN W6" charset="0"/>
            <a:sym typeface="Bradley Hand ITC TT" charset="0"/>
          </a:defRPr>
        </a:defPPr>
      </a:lstStyle>
    </a:lnDef>
  </a:objectDefaults>
  <a:extraClrSchemeLst>
    <a:extraClrScheme>
      <a:clrScheme name="Photo - 3 U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lank - Caption">
  <a:themeElements>
    <a:clrScheme name="">
      <a:dk1>
        <a:srgbClr val="49433E"/>
      </a:dk1>
      <a:lt1>
        <a:srgbClr val="B6BCC1"/>
      </a:lt1>
      <a:dk2>
        <a:srgbClr val="000000"/>
      </a:dk2>
      <a:lt2>
        <a:srgbClr val="808080"/>
      </a:lt2>
      <a:accent1>
        <a:srgbClr val="000000"/>
      </a:accent1>
      <a:accent2>
        <a:srgbClr val="333399"/>
      </a:accent2>
      <a:accent3>
        <a:srgbClr val="D7DADD"/>
      </a:accent3>
      <a:accent4>
        <a:srgbClr val="3D3834"/>
      </a:accent4>
      <a:accent5>
        <a:srgbClr val="AAAAAA"/>
      </a:accent5>
      <a:accent6>
        <a:srgbClr val="2D2D8A"/>
      </a:accent6>
      <a:hlink>
        <a:srgbClr val="009999"/>
      </a:hlink>
      <a:folHlink>
        <a:srgbClr val="99CC00"/>
      </a:folHlink>
    </a:clrScheme>
    <a:fontScheme name="Blank - Caption">
      <a:majorFont>
        <a:latin typeface="Gill Sans Light"/>
        <a:ea typeface="ヒラギノ角ゴ ProN W3"/>
        <a:cs typeface="ヒラギノ角ゴ ProN W3"/>
      </a:majorFont>
      <a:minorFont>
        <a:latin typeface="Bradley Hand ITC TT"/>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00"/>
        </a:solidFill>
        <a:ln w="12700" cap="flat" cmpd="sng" algn="ctr">
          <a:solidFill>
            <a:srgbClr val="4B4B4B"/>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49433E"/>
            </a:solidFill>
            <a:effectLst/>
            <a:latin typeface="Bradley Hand ITC TT" charset="0"/>
            <a:ea typeface="ヒラギノ角ゴ ProN W6" charset="0"/>
            <a:cs typeface="ヒラギノ角ゴ ProN W6" charset="0"/>
            <a:sym typeface="Bradley Hand ITC TT" charset="0"/>
          </a:defRPr>
        </a:defPPr>
      </a:lstStyle>
    </a:spDef>
    <a:lnDef>
      <a:spPr bwMode="auto">
        <a:xfrm>
          <a:off x="0" y="0"/>
          <a:ext cx="1" cy="1"/>
        </a:xfrm>
        <a:custGeom>
          <a:avLst/>
          <a:gdLst/>
          <a:ahLst/>
          <a:cxnLst/>
          <a:rect l="0" t="0" r="0" b="0"/>
          <a:pathLst/>
        </a:custGeom>
        <a:solidFill>
          <a:srgbClr val="000000"/>
        </a:solidFill>
        <a:ln w="12700" cap="flat" cmpd="sng" algn="ctr">
          <a:solidFill>
            <a:srgbClr val="4B4B4B"/>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49433E"/>
            </a:solidFill>
            <a:effectLst/>
            <a:latin typeface="Bradley Hand ITC TT" charset="0"/>
            <a:ea typeface="ヒラギノ角ゴ ProN W6" charset="0"/>
            <a:cs typeface="ヒラギノ角ゴ ProN W6" charset="0"/>
            <a:sym typeface="Bradley Hand ITC TT" charset="0"/>
          </a:defRPr>
        </a:defPPr>
      </a:lstStyle>
    </a:lnDef>
  </a:objectDefaults>
  <a:extraClrSchemeLst>
    <a:extraClrScheme>
      <a:clrScheme name="Blank - Cap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itle, Bullets &amp; Photo">
  <a:themeElements>
    <a:clrScheme name="">
      <a:dk1>
        <a:srgbClr val="49433E"/>
      </a:dk1>
      <a:lt1>
        <a:srgbClr val="B6BCC1"/>
      </a:lt1>
      <a:dk2>
        <a:srgbClr val="000000"/>
      </a:dk2>
      <a:lt2>
        <a:srgbClr val="808080"/>
      </a:lt2>
      <a:accent1>
        <a:srgbClr val="000000"/>
      </a:accent1>
      <a:accent2>
        <a:srgbClr val="333399"/>
      </a:accent2>
      <a:accent3>
        <a:srgbClr val="D7DADD"/>
      </a:accent3>
      <a:accent4>
        <a:srgbClr val="3D3834"/>
      </a:accent4>
      <a:accent5>
        <a:srgbClr val="AAAAAA"/>
      </a:accent5>
      <a:accent6>
        <a:srgbClr val="2D2D8A"/>
      </a:accent6>
      <a:hlink>
        <a:srgbClr val="009999"/>
      </a:hlink>
      <a:folHlink>
        <a:srgbClr val="99CC00"/>
      </a:folHlink>
    </a:clrScheme>
    <a:fontScheme name="Title, Bullets &amp; Photo">
      <a:majorFont>
        <a:latin typeface="Gill Sans Light"/>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00"/>
        </a:solidFill>
        <a:ln w="12700" cap="flat" cmpd="sng" algn="ctr">
          <a:solidFill>
            <a:srgbClr val="4B4B4B"/>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49433E"/>
            </a:solidFill>
            <a:effectLst/>
            <a:latin typeface="Bradley Hand ITC TT" charset="0"/>
            <a:ea typeface="ヒラギノ角ゴ ProN W6" charset="0"/>
            <a:cs typeface="ヒラギノ角ゴ ProN W6" charset="0"/>
            <a:sym typeface="Bradley Hand ITC TT" charset="0"/>
          </a:defRPr>
        </a:defPPr>
      </a:lstStyle>
    </a:spDef>
    <a:lnDef>
      <a:spPr bwMode="auto">
        <a:xfrm>
          <a:off x="0" y="0"/>
          <a:ext cx="1" cy="1"/>
        </a:xfrm>
        <a:custGeom>
          <a:avLst/>
          <a:gdLst/>
          <a:ahLst/>
          <a:cxnLst/>
          <a:rect l="0" t="0" r="0" b="0"/>
          <a:pathLst/>
        </a:custGeom>
        <a:solidFill>
          <a:srgbClr val="000000"/>
        </a:solidFill>
        <a:ln w="12700" cap="flat" cmpd="sng" algn="ctr">
          <a:solidFill>
            <a:srgbClr val="4B4B4B"/>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49433E"/>
            </a:solidFill>
            <a:effectLst/>
            <a:latin typeface="Bradley Hand ITC TT" charset="0"/>
            <a:ea typeface="ヒラギノ角ゴ ProN W6" charset="0"/>
            <a:cs typeface="ヒラギノ角ゴ ProN W6" charset="0"/>
            <a:sym typeface="Bradley Hand ITC TT"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itle &amp; Bullets">
  <a:themeElements>
    <a:clrScheme name="">
      <a:dk1>
        <a:srgbClr val="49433E"/>
      </a:dk1>
      <a:lt1>
        <a:srgbClr val="B6BCC1"/>
      </a:lt1>
      <a:dk2>
        <a:srgbClr val="000000"/>
      </a:dk2>
      <a:lt2>
        <a:srgbClr val="000000"/>
      </a:lt2>
      <a:accent1>
        <a:srgbClr val="000000"/>
      </a:accent1>
      <a:accent2>
        <a:srgbClr val="333399"/>
      </a:accent2>
      <a:accent3>
        <a:srgbClr val="D7DADD"/>
      </a:accent3>
      <a:accent4>
        <a:srgbClr val="3D3834"/>
      </a:accent4>
      <a:accent5>
        <a:srgbClr val="AAAAAA"/>
      </a:accent5>
      <a:accent6>
        <a:srgbClr val="2D2D8A"/>
      </a:accent6>
      <a:hlink>
        <a:srgbClr val="009999"/>
      </a:hlink>
      <a:folHlink>
        <a:srgbClr val="99CC00"/>
      </a:folHlink>
    </a:clrScheme>
    <a:fontScheme name="Title &amp; Bullets">
      <a:majorFont>
        <a:latin typeface="Gill Sans Light"/>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00"/>
        </a:solidFill>
        <a:ln w="12700" cap="flat" cmpd="sng" algn="ctr">
          <a:solidFill>
            <a:srgbClr val="4B4B4B"/>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49433E"/>
            </a:solidFill>
            <a:effectLst/>
            <a:latin typeface="Bradley Hand ITC TT" charset="0"/>
            <a:ea typeface="ヒラギノ角ゴ ProN W6" charset="0"/>
            <a:cs typeface="ヒラギノ角ゴ ProN W6" charset="0"/>
            <a:sym typeface="Bradley Hand ITC TT" charset="0"/>
          </a:defRPr>
        </a:defPPr>
      </a:lstStyle>
    </a:spDef>
    <a:lnDef>
      <a:spPr bwMode="auto">
        <a:xfrm>
          <a:off x="0" y="0"/>
          <a:ext cx="1" cy="1"/>
        </a:xfrm>
        <a:custGeom>
          <a:avLst/>
          <a:gdLst/>
          <a:ahLst/>
          <a:cxnLst/>
          <a:rect l="0" t="0" r="0" b="0"/>
          <a:pathLst/>
        </a:custGeom>
        <a:solidFill>
          <a:srgbClr val="000000"/>
        </a:solidFill>
        <a:ln w="12700" cap="flat" cmpd="sng" algn="ctr">
          <a:solidFill>
            <a:srgbClr val="4B4B4B"/>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49433E"/>
            </a:solidFill>
            <a:effectLst/>
            <a:latin typeface="Bradley Hand ITC TT" charset="0"/>
            <a:ea typeface="ヒラギノ角ゴ ProN W6" charset="0"/>
            <a:cs typeface="ヒラギノ角ゴ ProN W6" charset="0"/>
            <a:sym typeface="Bradley Hand ITC TT"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itle &amp; Bullets">
  <a:themeElements>
    <a:clrScheme name="">
      <a:dk1>
        <a:srgbClr val="49433E"/>
      </a:dk1>
      <a:lt1>
        <a:srgbClr val="B6BCC1"/>
      </a:lt1>
      <a:dk2>
        <a:srgbClr val="000000"/>
      </a:dk2>
      <a:lt2>
        <a:srgbClr val="808080"/>
      </a:lt2>
      <a:accent1>
        <a:srgbClr val="000000"/>
      </a:accent1>
      <a:accent2>
        <a:srgbClr val="333399"/>
      </a:accent2>
      <a:accent3>
        <a:srgbClr val="D7DADD"/>
      </a:accent3>
      <a:accent4>
        <a:srgbClr val="3D3834"/>
      </a:accent4>
      <a:accent5>
        <a:srgbClr val="AAAAAA"/>
      </a:accent5>
      <a:accent6>
        <a:srgbClr val="2D2D8A"/>
      </a:accent6>
      <a:hlink>
        <a:srgbClr val="009999"/>
      </a:hlink>
      <a:folHlink>
        <a:srgbClr val="99CC00"/>
      </a:folHlink>
    </a:clrScheme>
    <a:fontScheme name="1_Title &amp; Bullets">
      <a:majorFont>
        <a:latin typeface="Gill Sans Light"/>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00"/>
        </a:solidFill>
        <a:ln w="12700" cap="flat" cmpd="sng" algn="ctr">
          <a:solidFill>
            <a:srgbClr val="4B4B4B"/>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49433E"/>
            </a:solidFill>
            <a:effectLst/>
            <a:latin typeface="Bradley Hand ITC TT" charset="0"/>
            <a:ea typeface="ヒラギノ角ゴ ProN W6" charset="0"/>
            <a:cs typeface="ヒラギノ角ゴ ProN W6" charset="0"/>
            <a:sym typeface="Bradley Hand ITC TT" charset="0"/>
          </a:defRPr>
        </a:defPPr>
      </a:lstStyle>
    </a:spDef>
    <a:lnDef>
      <a:spPr bwMode="auto">
        <a:xfrm>
          <a:off x="0" y="0"/>
          <a:ext cx="1" cy="1"/>
        </a:xfrm>
        <a:custGeom>
          <a:avLst/>
          <a:gdLst/>
          <a:ahLst/>
          <a:cxnLst/>
          <a:rect l="0" t="0" r="0" b="0"/>
          <a:pathLst/>
        </a:custGeom>
        <a:solidFill>
          <a:srgbClr val="000000"/>
        </a:solidFill>
        <a:ln w="12700" cap="flat" cmpd="sng" algn="ctr">
          <a:solidFill>
            <a:srgbClr val="4B4B4B"/>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49433E"/>
            </a:solidFill>
            <a:effectLst/>
            <a:latin typeface="Bradley Hand ITC TT" charset="0"/>
            <a:ea typeface="ヒラギノ角ゴ ProN W6" charset="0"/>
            <a:cs typeface="ヒラギノ角ゴ ProN W6" charset="0"/>
            <a:sym typeface="Bradley Hand ITC TT" charset="0"/>
          </a:defRPr>
        </a:defPPr>
      </a:lstStyle>
    </a:lnDef>
  </a:objectDefaults>
  <a:extraClrSchemeLst>
    <a:extraClrScheme>
      <a:clrScheme name="1_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itle &amp; Bullets - Right">
  <a:themeElements>
    <a:clrScheme name="">
      <a:dk1>
        <a:srgbClr val="49433E"/>
      </a:dk1>
      <a:lt1>
        <a:srgbClr val="B6BCC1"/>
      </a:lt1>
      <a:dk2>
        <a:srgbClr val="000000"/>
      </a:dk2>
      <a:lt2>
        <a:srgbClr val="808080"/>
      </a:lt2>
      <a:accent1>
        <a:srgbClr val="000000"/>
      </a:accent1>
      <a:accent2>
        <a:srgbClr val="333399"/>
      </a:accent2>
      <a:accent3>
        <a:srgbClr val="D7DADD"/>
      </a:accent3>
      <a:accent4>
        <a:srgbClr val="3D3834"/>
      </a:accent4>
      <a:accent5>
        <a:srgbClr val="AAAAAA"/>
      </a:accent5>
      <a:accent6>
        <a:srgbClr val="2D2D8A"/>
      </a:accent6>
      <a:hlink>
        <a:srgbClr val="009999"/>
      </a:hlink>
      <a:folHlink>
        <a:srgbClr val="99CC00"/>
      </a:folHlink>
    </a:clrScheme>
    <a:fontScheme name="Title &amp; Bullets - Right">
      <a:majorFont>
        <a:latin typeface="Gill Sans Light"/>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00"/>
        </a:solidFill>
        <a:ln w="12700" cap="flat" cmpd="sng" algn="ctr">
          <a:solidFill>
            <a:srgbClr val="4B4B4B"/>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49433E"/>
            </a:solidFill>
            <a:effectLst/>
            <a:latin typeface="Bradley Hand ITC TT" charset="0"/>
            <a:ea typeface="ヒラギノ角ゴ ProN W6" charset="0"/>
            <a:cs typeface="ヒラギノ角ゴ ProN W6" charset="0"/>
            <a:sym typeface="Bradley Hand ITC TT" charset="0"/>
          </a:defRPr>
        </a:defPPr>
      </a:lstStyle>
    </a:spDef>
    <a:lnDef>
      <a:spPr bwMode="auto">
        <a:xfrm>
          <a:off x="0" y="0"/>
          <a:ext cx="1" cy="1"/>
        </a:xfrm>
        <a:custGeom>
          <a:avLst/>
          <a:gdLst/>
          <a:ahLst/>
          <a:cxnLst/>
          <a:rect l="0" t="0" r="0" b="0"/>
          <a:pathLst/>
        </a:custGeom>
        <a:solidFill>
          <a:srgbClr val="000000"/>
        </a:solidFill>
        <a:ln w="12700" cap="flat" cmpd="sng" algn="ctr">
          <a:solidFill>
            <a:srgbClr val="4B4B4B"/>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49433E"/>
            </a:solidFill>
            <a:effectLst/>
            <a:latin typeface="Bradley Hand ITC TT" charset="0"/>
            <a:ea typeface="ヒラギノ角ゴ ProN W6" charset="0"/>
            <a:cs typeface="ヒラギノ角ゴ ProN W6" charset="0"/>
            <a:sym typeface="Bradley Hand ITC TT"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hoto - Horizontal">
  <a:themeElements>
    <a:clrScheme name="">
      <a:dk1>
        <a:srgbClr val="49433E"/>
      </a:dk1>
      <a:lt1>
        <a:srgbClr val="B6BCC1"/>
      </a:lt1>
      <a:dk2>
        <a:srgbClr val="000000"/>
      </a:dk2>
      <a:lt2>
        <a:srgbClr val="808080"/>
      </a:lt2>
      <a:accent1>
        <a:srgbClr val="000000"/>
      </a:accent1>
      <a:accent2>
        <a:srgbClr val="333399"/>
      </a:accent2>
      <a:accent3>
        <a:srgbClr val="D7DADD"/>
      </a:accent3>
      <a:accent4>
        <a:srgbClr val="3D3834"/>
      </a:accent4>
      <a:accent5>
        <a:srgbClr val="AAAAAA"/>
      </a:accent5>
      <a:accent6>
        <a:srgbClr val="2D2D8A"/>
      </a:accent6>
      <a:hlink>
        <a:srgbClr val="009999"/>
      </a:hlink>
      <a:folHlink>
        <a:srgbClr val="99CC00"/>
      </a:folHlink>
    </a:clrScheme>
    <a:fontScheme name="Photo - Horizontal">
      <a:majorFont>
        <a:latin typeface="Gill Sans Light"/>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00"/>
        </a:solidFill>
        <a:ln w="12700" cap="flat" cmpd="sng" algn="ctr">
          <a:solidFill>
            <a:srgbClr val="4B4B4B"/>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49433E"/>
            </a:solidFill>
            <a:effectLst/>
            <a:latin typeface="Bradley Hand ITC TT" charset="0"/>
            <a:ea typeface="ヒラギノ角ゴ ProN W6" charset="0"/>
            <a:cs typeface="ヒラギノ角ゴ ProN W6" charset="0"/>
            <a:sym typeface="Bradley Hand ITC TT" charset="0"/>
          </a:defRPr>
        </a:defPPr>
      </a:lstStyle>
    </a:spDef>
    <a:lnDef>
      <a:spPr bwMode="auto">
        <a:xfrm>
          <a:off x="0" y="0"/>
          <a:ext cx="1" cy="1"/>
        </a:xfrm>
        <a:custGeom>
          <a:avLst/>
          <a:gdLst/>
          <a:ahLst/>
          <a:cxnLst/>
          <a:rect l="0" t="0" r="0" b="0"/>
          <a:pathLst/>
        </a:custGeom>
        <a:solidFill>
          <a:srgbClr val="000000"/>
        </a:solidFill>
        <a:ln w="12700" cap="flat" cmpd="sng" algn="ctr">
          <a:solidFill>
            <a:srgbClr val="4B4B4B"/>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49433E"/>
            </a:solidFill>
            <a:effectLst/>
            <a:latin typeface="Bradley Hand ITC TT" charset="0"/>
            <a:ea typeface="ヒラギノ角ゴ ProN W6" charset="0"/>
            <a:cs typeface="ヒラギノ角ゴ ProN W6" charset="0"/>
            <a:sym typeface="Bradley Hand ITC TT"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itle - Top">
  <a:themeElements>
    <a:clrScheme name="">
      <a:dk1>
        <a:srgbClr val="49433E"/>
      </a:dk1>
      <a:lt1>
        <a:srgbClr val="B6BCC1"/>
      </a:lt1>
      <a:dk2>
        <a:srgbClr val="000000"/>
      </a:dk2>
      <a:lt2>
        <a:srgbClr val="808080"/>
      </a:lt2>
      <a:accent1>
        <a:srgbClr val="000000"/>
      </a:accent1>
      <a:accent2>
        <a:srgbClr val="333399"/>
      </a:accent2>
      <a:accent3>
        <a:srgbClr val="D7DADD"/>
      </a:accent3>
      <a:accent4>
        <a:srgbClr val="3D3834"/>
      </a:accent4>
      <a:accent5>
        <a:srgbClr val="AAAAAA"/>
      </a:accent5>
      <a:accent6>
        <a:srgbClr val="2D2D8A"/>
      </a:accent6>
      <a:hlink>
        <a:srgbClr val="009999"/>
      </a:hlink>
      <a:folHlink>
        <a:srgbClr val="99CC00"/>
      </a:folHlink>
    </a:clrScheme>
    <a:fontScheme name="Title - Top">
      <a:majorFont>
        <a:latin typeface="Gill Sans Light"/>
        <a:ea typeface="ヒラギノ角ゴ ProN W3"/>
        <a:cs typeface="ヒラギノ角ゴ ProN W3"/>
      </a:majorFont>
      <a:minorFont>
        <a:latin typeface="Bradley Hand ITC TT"/>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00"/>
        </a:solidFill>
        <a:ln w="12700" cap="flat" cmpd="sng" algn="ctr">
          <a:solidFill>
            <a:srgbClr val="4B4B4B"/>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49433E"/>
            </a:solidFill>
            <a:effectLst/>
            <a:latin typeface="Bradley Hand ITC TT" charset="0"/>
            <a:ea typeface="ヒラギノ角ゴ ProN W6" charset="0"/>
            <a:cs typeface="ヒラギノ角ゴ ProN W6" charset="0"/>
            <a:sym typeface="Bradley Hand ITC TT" charset="0"/>
          </a:defRPr>
        </a:defPPr>
      </a:lstStyle>
    </a:spDef>
    <a:lnDef>
      <a:spPr bwMode="auto">
        <a:xfrm>
          <a:off x="0" y="0"/>
          <a:ext cx="1" cy="1"/>
        </a:xfrm>
        <a:custGeom>
          <a:avLst/>
          <a:gdLst/>
          <a:ahLst/>
          <a:cxnLst/>
          <a:rect l="0" t="0" r="0" b="0"/>
          <a:pathLst/>
        </a:custGeom>
        <a:solidFill>
          <a:srgbClr val="000000"/>
        </a:solidFill>
        <a:ln w="12700" cap="flat" cmpd="sng" algn="ctr">
          <a:solidFill>
            <a:srgbClr val="4B4B4B"/>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49433E"/>
            </a:solidFill>
            <a:effectLst/>
            <a:latin typeface="Bradley Hand ITC TT" charset="0"/>
            <a:ea typeface="ヒラギノ角ゴ ProN W6" charset="0"/>
            <a:cs typeface="ヒラギノ角ゴ ProN W6" charset="0"/>
            <a:sym typeface="Bradley Hand ITC TT"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itle - Center">
  <a:themeElements>
    <a:clrScheme name="">
      <a:dk1>
        <a:srgbClr val="49433E"/>
      </a:dk1>
      <a:lt1>
        <a:srgbClr val="B6BCC1"/>
      </a:lt1>
      <a:dk2>
        <a:srgbClr val="000000"/>
      </a:dk2>
      <a:lt2>
        <a:srgbClr val="808080"/>
      </a:lt2>
      <a:accent1>
        <a:srgbClr val="000000"/>
      </a:accent1>
      <a:accent2>
        <a:srgbClr val="333399"/>
      </a:accent2>
      <a:accent3>
        <a:srgbClr val="D7DADD"/>
      </a:accent3>
      <a:accent4>
        <a:srgbClr val="3D3834"/>
      </a:accent4>
      <a:accent5>
        <a:srgbClr val="AAAAAA"/>
      </a:accent5>
      <a:accent6>
        <a:srgbClr val="2D2D8A"/>
      </a:accent6>
      <a:hlink>
        <a:srgbClr val="009999"/>
      </a:hlink>
      <a:folHlink>
        <a:srgbClr val="99CC00"/>
      </a:folHlink>
    </a:clrScheme>
    <a:fontScheme name="Title - Center">
      <a:majorFont>
        <a:latin typeface="Gill Sans Light"/>
        <a:ea typeface="ヒラギノ角ゴ ProN W3"/>
        <a:cs typeface="ヒラギノ角ゴ ProN W3"/>
      </a:majorFont>
      <a:minorFont>
        <a:latin typeface="Bradley Hand ITC TT"/>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00"/>
        </a:solidFill>
        <a:ln w="12700" cap="flat" cmpd="sng" algn="ctr">
          <a:solidFill>
            <a:srgbClr val="4B4B4B"/>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49433E"/>
            </a:solidFill>
            <a:effectLst/>
            <a:latin typeface="Bradley Hand ITC TT" charset="0"/>
            <a:ea typeface="ヒラギノ角ゴ ProN W6" charset="0"/>
            <a:cs typeface="ヒラギノ角ゴ ProN W6" charset="0"/>
            <a:sym typeface="Bradley Hand ITC TT" charset="0"/>
          </a:defRPr>
        </a:defPPr>
      </a:lstStyle>
    </a:spDef>
    <a:lnDef>
      <a:spPr bwMode="auto">
        <a:xfrm>
          <a:off x="0" y="0"/>
          <a:ext cx="1" cy="1"/>
        </a:xfrm>
        <a:custGeom>
          <a:avLst/>
          <a:gdLst/>
          <a:ahLst/>
          <a:cxnLst/>
          <a:rect l="0" t="0" r="0" b="0"/>
          <a:pathLst/>
        </a:custGeom>
        <a:solidFill>
          <a:srgbClr val="000000"/>
        </a:solidFill>
        <a:ln w="12700" cap="flat" cmpd="sng" algn="ctr">
          <a:solidFill>
            <a:srgbClr val="4B4B4B"/>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49433E"/>
            </a:solidFill>
            <a:effectLst/>
            <a:latin typeface="Bradley Hand ITC TT" charset="0"/>
            <a:ea typeface="ヒラギノ角ゴ ProN W6" charset="0"/>
            <a:cs typeface="ヒラギノ角ゴ ProN W6" charset="0"/>
            <a:sym typeface="Bradley Hand ITC TT"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Title &amp; Bullets - Left">
  <a:themeElements>
    <a:clrScheme name="">
      <a:dk1>
        <a:srgbClr val="49433E"/>
      </a:dk1>
      <a:lt1>
        <a:srgbClr val="B6BCC1"/>
      </a:lt1>
      <a:dk2>
        <a:srgbClr val="000000"/>
      </a:dk2>
      <a:lt2>
        <a:srgbClr val="808080"/>
      </a:lt2>
      <a:accent1>
        <a:srgbClr val="000000"/>
      </a:accent1>
      <a:accent2>
        <a:srgbClr val="333399"/>
      </a:accent2>
      <a:accent3>
        <a:srgbClr val="D7DADD"/>
      </a:accent3>
      <a:accent4>
        <a:srgbClr val="3D3834"/>
      </a:accent4>
      <a:accent5>
        <a:srgbClr val="AAAAAA"/>
      </a:accent5>
      <a:accent6>
        <a:srgbClr val="2D2D8A"/>
      </a:accent6>
      <a:hlink>
        <a:srgbClr val="009999"/>
      </a:hlink>
      <a:folHlink>
        <a:srgbClr val="99CC00"/>
      </a:folHlink>
    </a:clrScheme>
    <a:fontScheme name="Title &amp; Bullets - Left">
      <a:majorFont>
        <a:latin typeface="Gill Sans Light"/>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00"/>
        </a:solidFill>
        <a:ln w="12700" cap="flat" cmpd="sng" algn="ctr">
          <a:solidFill>
            <a:srgbClr val="4B4B4B"/>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49433E"/>
            </a:solidFill>
            <a:effectLst/>
            <a:latin typeface="Bradley Hand ITC TT" charset="0"/>
            <a:ea typeface="ヒラギノ角ゴ ProN W6" charset="0"/>
            <a:cs typeface="ヒラギノ角ゴ ProN W6" charset="0"/>
            <a:sym typeface="Bradley Hand ITC TT" charset="0"/>
          </a:defRPr>
        </a:defPPr>
      </a:lstStyle>
    </a:spDef>
    <a:lnDef>
      <a:spPr bwMode="auto">
        <a:xfrm>
          <a:off x="0" y="0"/>
          <a:ext cx="1" cy="1"/>
        </a:xfrm>
        <a:custGeom>
          <a:avLst/>
          <a:gdLst/>
          <a:ahLst/>
          <a:cxnLst/>
          <a:rect l="0" t="0" r="0" b="0"/>
          <a:pathLst/>
        </a:custGeom>
        <a:solidFill>
          <a:srgbClr val="000000"/>
        </a:solidFill>
        <a:ln w="12700" cap="flat" cmpd="sng" algn="ctr">
          <a:solidFill>
            <a:srgbClr val="4B4B4B"/>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49433E"/>
            </a:solidFill>
            <a:effectLst/>
            <a:latin typeface="Bradley Hand ITC TT" charset="0"/>
            <a:ea typeface="ヒラギノ角ゴ ProN W6" charset="0"/>
            <a:cs typeface="ヒラギノ角ゴ ProN W6" charset="0"/>
            <a:sym typeface="Bradley Hand ITC TT"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ullets">
  <a:themeElements>
    <a:clrScheme name="">
      <a:dk1>
        <a:srgbClr val="49433E"/>
      </a:dk1>
      <a:lt1>
        <a:srgbClr val="B6BCC1"/>
      </a:lt1>
      <a:dk2>
        <a:srgbClr val="000000"/>
      </a:dk2>
      <a:lt2>
        <a:srgbClr val="808080"/>
      </a:lt2>
      <a:accent1>
        <a:srgbClr val="000000"/>
      </a:accent1>
      <a:accent2>
        <a:srgbClr val="333399"/>
      </a:accent2>
      <a:accent3>
        <a:srgbClr val="D7DADD"/>
      </a:accent3>
      <a:accent4>
        <a:srgbClr val="3D3834"/>
      </a:accent4>
      <a:accent5>
        <a:srgbClr val="AAAAAA"/>
      </a:accent5>
      <a:accent6>
        <a:srgbClr val="2D2D8A"/>
      </a:accent6>
      <a:hlink>
        <a:srgbClr val="009999"/>
      </a:hlink>
      <a:folHlink>
        <a:srgbClr val="99CC00"/>
      </a:folHlink>
    </a:clrScheme>
    <a:fontScheme name="Bullets">
      <a:majorFont>
        <a:latin typeface="Gill Sans Light"/>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00"/>
        </a:solidFill>
        <a:ln w="12700" cap="flat" cmpd="sng" algn="ctr">
          <a:solidFill>
            <a:srgbClr val="4B4B4B"/>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49433E"/>
            </a:solidFill>
            <a:effectLst/>
            <a:latin typeface="Bradley Hand ITC TT" charset="0"/>
            <a:ea typeface="ヒラギノ角ゴ ProN W6" charset="0"/>
            <a:cs typeface="ヒラギノ角ゴ ProN W6" charset="0"/>
            <a:sym typeface="Bradley Hand ITC TT" charset="0"/>
          </a:defRPr>
        </a:defPPr>
      </a:lstStyle>
    </a:spDef>
    <a:lnDef>
      <a:spPr bwMode="auto">
        <a:xfrm>
          <a:off x="0" y="0"/>
          <a:ext cx="1" cy="1"/>
        </a:xfrm>
        <a:custGeom>
          <a:avLst/>
          <a:gdLst/>
          <a:ahLst/>
          <a:cxnLst/>
          <a:rect l="0" t="0" r="0" b="0"/>
          <a:pathLst/>
        </a:custGeom>
        <a:solidFill>
          <a:srgbClr val="000000"/>
        </a:solidFill>
        <a:ln w="12700" cap="flat" cmpd="sng" algn="ctr">
          <a:solidFill>
            <a:srgbClr val="4B4B4B"/>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49433E"/>
            </a:solidFill>
            <a:effectLst/>
            <a:latin typeface="Bradley Hand ITC TT" charset="0"/>
            <a:ea typeface="ヒラギノ角ゴ ProN W6" charset="0"/>
            <a:cs typeface="ヒラギノ角ゴ ProN W6" charset="0"/>
            <a:sym typeface="Bradley Hand ITC TT"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140</TotalTime>
  <Pages>0</Pages>
  <Words>5015</Words>
  <Characters>0</Characters>
  <Application>Microsoft Office PowerPoint</Application>
  <PresentationFormat>Custom</PresentationFormat>
  <Lines>0</Lines>
  <Paragraphs>365</Paragraphs>
  <Slides>51</Slides>
  <Notes>46</Notes>
  <HiddenSlides>0</HiddenSlides>
  <MMClips>0</MMClips>
  <ScaleCrop>false</ScaleCrop>
  <HeadingPairs>
    <vt:vector size="6" baseType="variant">
      <vt:variant>
        <vt:lpstr>Fonts Used</vt:lpstr>
      </vt:variant>
      <vt:variant>
        <vt:i4>13</vt:i4>
      </vt:variant>
      <vt:variant>
        <vt:lpstr>Theme</vt:lpstr>
      </vt:variant>
      <vt:variant>
        <vt:i4>14</vt:i4>
      </vt:variant>
      <vt:variant>
        <vt:lpstr>Slide Titles</vt:lpstr>
      </vt:variant>
      <vt:variant>
        <vt:i4>51</vt:i4>
      </vt:variant>
    </vt:vector>
  </HeadingPairs>
  <TitlesOfParts>
    <vt:vector size="78" baseType="lpstr">
      <vt:lpstr>Bradley Hand ITC TT</vt:lpstr>
      <vt:lpstr>ヒラギノ角ゴ ProN W6</vt:lpstr>
      <vt:lpstr>Arial</vt:lpstr>
      <vt:lpstr>Gill Sans Light</vt:lpstr>
      <vt:lpstr>ヒラギノ角ゴ ProN W3</vt:lpstr>
      <vt:lpstr>MS PGothic</vt:lpstr>
      <vt:lpstr>Helvetica</vt:lpstr>
      <vt:lpstr>Wingdings</vt:lpstr>
      <vt:lpstr>Zapf Dingbats</vt:lpstr>
      <vt:lpstr>Palatino</vt:lpstr>
      <vt:lpstr>Palatino Bold</vt:lpstr>
      <vt:lpstr>Gill Sans</vt:lpstr>
      <vt:lpstr>Lucida Grande</vt:lpstr>
      <vt:lpstr>Title &amp; Subtitle</vt:lpstr>
      <vt:lpstr>Title &amp; Bullets</vt:lpstr>
      <vt:lpstr>1_Title &amp; Bullets</vt:lpstr>
      <vt:lpstr>Title &amp; Bullets - Right</vt:lpstr>
      <vt:lpstr>Photo - Horizontal</vt:lpstr>
      <vt:lpstr>Title - Top</vt:lpstr>
      <vt:lpstr>Title - Center</vt:lpstr>
      <vt:lpstr>Title &amp; Bullets - Left</vt:lpstr>
      <vt:lpstr>Bullets</vt:lpstr>
      <vt:lpstr>Blank</vt:lpstr>
      <vt:lpstr>Title &amp; Bullets - 2 Column</vt:lpstr>
      <vt:lpstr>Photo - 3 Up</vt:lpstr>
      <vt:lpstr>Blank - Caption</vt:lpstr>
      <vt:lpstr>Title, Bullets &amp; Photo</vt:lpstr>
      <vt:lpstr>Make Mitigation Happen</vt:lpstr>
      <vt:lpstr>Introductions</vt:lpstr>
      <vt:lpstr>Slide 3</vt:lpstr>
      <vt:lpstr>What is Mitigation</vt:lpstr>
      <vt:lpstr>Survey</vt:lpstr>
      <vt:lpstr>Purpose</vt:lpstr>
      <vt:lpstr>Definitions</vt:lpstr>
      <vt:lpstr>Resource Recognition</vt:lpstr>
      <vt:lpstr>Wind Pressure</vt:lpstr>
      <vt:lpstr>Wind Pressure vs. Suction</vt:lpstr>
      <vt:lpstr>Wind Pressure vs. Suction</vt:lpstr>
      <vt:lpstr>Institute for Business and Home Safety (IBHS)</vt:lpstr>
      <vt:lpstr>Cost vs. Benefit</vt:lpstr>
      <vt:lpstr>Video</vt:lpstr>
      <vt:lpstr>Wind Pressure vs. Suction</vt:lpstr>
      <vt:lpstr>Wind Pressure vs. Suction</vt:lpstr>
      <vt:lpstr>Research Based Activities</vt:lpstr>
      <vt:lpstr>Evacuation Orders</vt:lpstr>
      <vt:lpstr>Why Mitigate?</vt:lpstr>
      <vt:lpstr>Why Mitigate?</vt:lpstr>
      <vt:lpstr>Slide 21</vt:lpstr>
      <vt:lpstr>Insurance Savings</vt:lpstr>
      <vt:lpstr>Types of Mitigation</vt:lpstr>
      <vt:lpstr>Local Permits</vt:lpstr>
      <vt:lpstr>Water Barriers</vt:lpstr>
      <vt:lpstr>Water Barriers</vt:lpstr>
      <vt:lpstr>Water Barriers</vt:lpstr>
      <vt:lpstr>Water Barriers</vt:lpstr>
      <vt:lpstr>Gable Ends</vt:lpstr>
      <vt:lpstr>Gable Ends</vt:lpstr>
      <vt:lpstr>Anchoring:  Roof to Wall</vt:lpstr>
      <vt:lpstr>Slide 32</vt:lpstr>
      <vt:lpstr>Anchoring:  Porches and Overhangs</vt:lpstr>
      <vt:lpstr>Q:  When do you need to secure adjacent structures?</vt:lpstr>
      <vt:lpstr>Questions</vt:lpstr>
      <vt:lpstr>Glazed Surfaces</vt:lpstr>
      <vt:lpstr>Q: What helps protect your glazed surfaces?</vt:lpstr>
      <vt:lpstr>Glazed Surfaces</vt:lpstr>
      <vt:lpstr>Glazed Surfaces: Panel Shutters</vt:lpstr>
      <vt:lpstr>Main Entries</vt:lpstr>
      <vt:lpstr>French Doors and Large Openings</vt:lpstr>
      <vt:lpstr>Garage Doors</vt:lpstr>
      <vt:lpstr>Q:  Does your car make a good brace?</vt:lpstr>
      <vt:lpstr>Questions</vt:lpstr>
      <vt:lpstr>Contract vs. Do-It-Yourself</vt:lpstr>
      <vt:lpstr>Tale of Two Homes Video</vt:lpstr>
      <vt:lpstr>Slide 47</vt:lpstr>
      <vt:lpstr>Why Mitigate</vt:lpstr>
      <vt:lpstr>Survey</vt:lpstr>
      <vt:lpstr>Tips</vt:lpstr>
      <vt:lpstr>Slide 51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Make Mitigation Happen</dc:title>
  <dc:creator>Howard Douglas</dc:creator>
  <cp:lastModifiedBy>Windows User</cp:lastModifiedBy>
  <cp:revision>6</cp:revision>
  <dcterms:modified xsi:type="dcterms:W3CDTF">2012-05-10T18:28:32Z</dcterms:modified>
</cp:coreProperties>
</file>